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306" r:id="rId4"/>
    <p:sldId id="299" r:id="rId5"/>
    <p:sldId id="301" r:id="rId6"/>
    <p:sldId id="300" r:id="rId7"/>
    <p:sldId id="307" r:id="rId8"/>
    <p:sldId id="308" r:id="rId9"/>
    <p:sldId id="309" r:id="rId10"/>
    <p:sldId id="310" r:id="rId11"/>
    <p:sldId id="259" r:id="rId12"/>
    <p:sldId id="319" r:id="rId13"/>
    <p:sldId id="284" r:id="rId14"/>
    <p:sldId id="276" r:id="rId15"/>
    <p:sldId id="318" r:id="rId16"/>
    <p:sldId id="305" r:id="rId17"/>
    <p:sldId id="303" r:id="rId18"/>
    <p:sldId id="317" r:id="rId19"/>
    <p:sldId id="279" r:id="rId20"/>
    <p:sldId id="320" r:id="rId21"/>
    <p:sldId id="321" r:id="rId22"/>
    <p:sldId id="315" r:id="rId23"/>
    <p:sldId id="316" r:id="rId24"/>
    <p:sldId id="298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BB03B"/>
    <a:srgbClr val="FFCC66"/>
    <a:srgbClr val="FFCC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 autoAdjust="0"/>
    <p:restoredTop sz="95292" autoAdjust="0"/>
  </p:normalViewPr>
  <p:slideViewPr>
    <p:cSldViewPr>
      <p:cViewPr varScale="1">
        <p:scale>
          <a:sx n="96" d="100"/>
          <a:sy n="96" d="100"/>
        </p:scale>
        <p:origin x="4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DE92-2EC4-4102-B893-7272A5F9DF85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16DD-5507-4675-A829-EA77A62848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42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6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83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88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097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92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65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3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16DD-5507-4675-A829-EA77A628481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3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80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6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97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580112" y="444395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13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3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2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5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0DDB-A00C-41DA-B976-77564956A3FE}" type="datetimeFigureOut">
              <a:rPr lang="zh-CN" altLang="en-US" smtClean="0"/>
              <a:pPr/>
              <a:t>2020/5/27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CC46-F094-4483-8078-01747B98C2C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8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8780762-321F-4E9E-BCA8-95C438AC2B79}"/>
              </a:ext>
            </a:extLst>
          </p:cNvPr>
          <p:cNvSpPr/>
          <p:nvPr/>
        </p:nvSpPr>
        <p:spPr>
          <a:xfrm>
            <a:off x="1547664" y="2787774"/>
            <a:ext cx="6264696" cy="2088232"/>
          </a:xfrm>
          <a:prstGeom prst="rect">
            <a:avLst/>
          </a:prstGeom>
          <a:solidFill>
            <a:srgbClr val="FBB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2987824" y="3147814"/>
            <a:ext cx="35461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落落补 汤圆" pitchFamily="2" charset="-128"/>
              </a:rPr>
              <a:t>以弗所书</a:t>
            </a:r>
            <a:r>
              <a:rPr lang="en-US" altLang="zh-CN" sz="440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落落补 汤圆" pitchFamily="2" charset="-128"/>
              </a:rPr>
              <a:t>4:1-6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  <a:cs typeface="落落补 汤圆" pitchFamily="2" charset="-128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B74DF3F-CB40-42CD-8667-FC6F75FFF57C}"/>
              </a:ext>
            </a:extLst>
          </p:cNvPr>
          <p:cNvSpPr/>
          <p:nvPr/>
        </p:nvSpPr>
        <p:spPr>
          <a:xfrm>
            <a:off x="251520" y="195486"/>
            <a:ext cx="8712968" cy="4752528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6E9178-24D3-4891-9073-5F1098B549C7}"/>
              </a:ext>
            </a:extLst>
          </p:cNvPr>
          <p:cNvSpPr txBox="1"/>
          <p:nvPr/>
        </p:nvSpPr>
        <p:spPr>
          <a:xfrm>
            <a:off x="3493626" y="4149379"/>
            <a:ext cx="2376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教学设计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：文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  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心語  张兄</a:t>
            </a:r>
            <a:endParaRPr lang="en-US" altLang="zh-CN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案編輯：蘇姐  劉姐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545F532-D27E-407C-B65E-FD18C4A33740}"/>
              </a:ext>
            </a:extLst>
          </p:cNvPr>
          <p:cNvSpPr txBox="1">
            <a:spLocks/>
          </p:cNvSpPr>
          <p:nvPr/>
        </p:nvSpPr>
        <p:spPr>
          <a:xfrm>
            <a:off x="2018012" y="3815579"/>
            <a:ext cx="5410492" cy="5899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  <a:defRPr/>
            </a:pPr>
            <a:r>
              <a:rPr lang="zh-CN" altLang="en-US" sz="1800" b="1" spc="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Calibri"/>
              </a:rPr>
              <a:t>学生：青少年</a:t>
            </a:r>
            <a:endParaRPr lang="id-ID" sz="1800" b="1" spc="300" dirty="0">
              <a:solidFill>
                <a:schemeClr val="tx1">
                  <a:lumMod val="95000"/>
                  <a:lumOff val="5000"/>
                </a:schemeClr>
              </a:solidFill>
              <a:latin typeface="Agency FB" panose="020B0503020202020204" pitchFamily="34" charset="0"/>
              <a:cs typeface="Calibri"/>
            </a:endParaRPr>
          </a:p>
        </p:txBody>
      </p:sp>
      <p:grpSp>
        <p:nvGrpSpPr>
          <p:cNvPr id="8" name="PA_chenying0907 7">
            <a:extLst>
              <a:ext uri="{FF2B5EF4-FFF2-40B4-BE49-F238E27FC236}">
                <a16:creationId xmlns:a16="http://schemas.microsoft.com/office/drawing/2014/main" id="{D3BE24FE-8BD3-46A6-91C3-292C159EE48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796519" y="411510"/>
            <a:ext cx="3863713" cy="2644924"/>
            <a:chOff x="1096807" y="771550"/>
            <a:chExt cx="6911261" cy="3633873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95A52B75-45D3-47C2-96F7-62658F2030E0}"/>
                </a:ext>
              </a:extLst>
            </p:cNvPr>
            <p:cNvSpPr/>
            <p:nvPr/>
          </p:nvSpPr>
          <p:spPr>
            <a:xfrm rot="5400000">
              <a:off x="2841734" y="-760912"/>
              <a:ext cx="3421408" cy="691126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5" fmla="*/ 51067 w 648099"/>
                <a:gd name="connsiteY5" fmla="*/ 18182 h 565791"/>
                <a:gd name="connsiteX0" fmla="*/ 95107 w 692139"/>
                <a:gd name="connsiteY0" fmla="*/ 44563 h 592172"/>
                <a:gd name="connsiteX1" fmla="*/ 661045 w 692139"/>
                <a:gd name="connsiteY1" fmla="*/ 58081 h 592172"/>
                <a:gd name="connsiteX2" fmla="*/ 665753 w 692139"/>
                <a:gd name="connsiteY2" fmla="*/ 561730 h 592172"/>
                <a:gd name="connsiteX3" fmla="*/ 56577 w 692139"/>
                <a:gd name="connsiteY3" fmla="*/ 524353 h 592172"/>
                <a:gd name="connsiteX4" fmla="*/ 95107 w 692139"/>
                <a:gd name="connsiteY4" fmla="*/ 44563 h 59217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10474 h 567526"/>
                <a:gd name="connsiteX1" fmla="*/ 668271 w 726505"/>
                <a:gd name="connsiteY1" fmla="*/ 33435 h 567526"/>
                <a:gd name="connsiteX2" fmla="*/ 672979 w 726505"/>
                <a:gd name="connsiteY2" fmla="*/ 537084 h 567526"/>
                <a:gd name="connsiteX3" fmla="*/ 63803 w 726505"/>
                <a:gd name="connsiteY3" fmla="*/ 499707 h 567526"/>
                <a:gd name="connsiteX4" fmla="*/ 84274 w 726505"/>
                <a:gd name="connsiteY4" fmla="*/ 10474 h 567526"/>
                <a:gd name="connsiteX0" fmla="*/ 84274 w 747243"/>
                <a:gd name="connsiteY0" fmla="*/ 23576 h 595793"/>
                <a:gd name="connsiteX1" fmla="*/ 671883 w 747243"/>
                <a:gd name="connsiteY1" fmla="*/ 24503 h 595793"/>
                <a:gd name="connsiteX2" fmla="*/ 672979 w 747243"/>
                <a:gd name="connsiteY2" fmla="*/ 550186 h 595793"/>
                <a:gd name="connsiteX3" fmla="*/ 63803 w 747243"/>
                <a:gd name="connsiteY3" fmla="*/ 512809 h 595793"/>
                <a:gd name="connsiteX4" fmla="*/ 84274 w 747243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672979"/>
                <a:gd name="connsiteY0" fmla="*/ 23576 h 595793"/>
                <a:gd name="connsiteX1" fmla="*/ 671883 w 672979"/>
                <a:gd name="connsiteY1" fmla="*/ 24503 h 595793"/>
                <a:gd name="connsiteX2" fmla="*/ 672979 w 672979"/>
                <a:gd name="connsiteY2" fmla="*/ 550186 h 595793"/>
                <a:gd name="connsiteX3" fmla="*/ 63803 w 672979"/>
                <a:gd name="connsiteY3" fmla="*/ 512809 h 595793"/>
                <a:gd name="connsiteX4" fmla="*/ 84274 w 672979"/>
                <a:gd name="connsiteY4" fmla="*/ 23576 h 595793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60608"/>
                <a:gd name="connsiteX1" fmla="*/ 671883 w 672979"/>
                <a:gd name="connsiteY1" fmla="*/ 24503 h 560608"/>
                <a:gd name="connsiteX2" fmla="*/ 672979 w 672979"/>
                <a:gd name="connsiteY2" fmla="*/ 550186 h 560608"/>
                <a:gd name="connsiteX3" fmla="*/ 63803 w 672979"/>
                <a:gd name="connsiteY3" fmla="*/ 512809 h 560608"/>
                <a:gd name="connsiteX4" fmla="*/ 84274 w 672979"/>
                <a:gd name="connsiteY4" fmla="*/ 23576 h 560608"/>
                <a:gd name="connsiteX0" fmla="*/ 84274 w 672979"/>
                <a:gd name="connsiteY0" fmla="*/ 23576 h 567351"/>
                <a:gd name="connsiteX1" fmla="*/ 671883 w 672979"/>
                <a:gd name="connsiteY1" fmla="*/ 24503 h 567351"/>
                <a:gd name="connsiteX2" fmla="*/ 672979 w 672979"/>
                <a:gd name="connsiteY2" fmla="*/ 550186 h 567351"/>
                <a:gd name="connsiteX3" fmla="*/ 63803 w 672979"/>
                <a:gd name="connsiteY3" fmla="*/ 512809 h 567351"/>
                <a:gd name="connsiteX4" fmla="*/ 84274 w 672979"/>
                <a:gd name="connsiteY4" fmla="*/ 23576 h 567351"/>
                <a:gd name="connsiteX0" fmla="*/ 72869 w 661574"/>
                <a:gd name="connsiteY0" fmla="*/ 23576 h 567351"/>
                <a:gd name="connsiteX1" fmla="*/ 660478 w 661574"/>
                <a:gd name="connsiteY1" fmla="*/ 24503 h 567351"/>
                <a:gd name="connsiteX2" fmla="*/ 661574 w 661574"/>
                <a:gd name="connsiteY2" fmla="*/ 550186 h 567351"/>
                <a:gd name="connsiteX3" fmla="*/ 52398 w 661574"/>
                <a:gd name="connsiteY3" fmla="*/ 512809 h 567351"/>
                <a:gd name="connsiteX4" fmla="*/ 72869 w 661574"/>
                <a:gd name="connsiteY4" fmla="*/ 23576 h 567351"/>
                <a:gd name="connsiteX0" fmla="*/ 72869 w 661574"/>
                <a:gd name="connsiteY0" fmla="*/ 13918 h 557693"/>
                <a:gd name="connsiteX1" fmla="*/ 660478 w 661574"/>
                <a:gd name="connsiteY1" fmla="*/ 14845 h 557693"/>
                <a:gd name="connsiteX2" fmla="*/ 661574 w 661574"/>
                <a:gd name="connsiteY2" fmla="*/ 540528 h 557693"/>
                <a:gd name="connsiteX3" fmla="*/ 52398 w 661574"/>
                <a:gd name="connsiteY3" fmla="*/ 503151 h 557693"/>
                <a:gd name="connsiteX4" fmla="*/ 72869 w 661574"/>
                <a:gd name="connsiteY4" fmla="*/ 13918 h 557693"/>
                <a:gd name="connsiteX0" fmla="*/ 84755 w 673460"/>
                <a:gd name="connsiteY0" fmla="*/ 13918 h 568883"/>
                <a:gd name="connsiteX1" fmla="*/ 672364 w 673460"/>
                <a:gd name="connsiteY1" fmla="*/ 14845 h 568883"/>
                <a:gd name="connsiteX2" fmla="*/ 673460 w 673460"/>
                <a:gd name="connsiteY2" fmla="*/ 540528 h 568883"/>
                <a:gd name="connsiteX3" fmla="*/ 43142 w 673460"/>
                <a:gd name="connsiteY3" fmla="*/ 525832 h 568883"/>
                <a:gd name="connsiteX4" fmla="*/ 84755 w 673460"/>
                <a:gd name="connsiteY4" fmla="*/ 13918 h 568883"/>
                <a:gd name="connsiteX0" fmla="*/ 84755 w 673460"/>
                <a:gd name="connsiteY0" fmla="*/ 13918 h 559604"/>
                <a:gd name="connsiteX1" fmla="*/ 672364 w 673460"/>
                <a:gd name="connsiteY1" fmla="*/ 14845 h 559604"/>
                <a:gd name="connsiteX2" fmla="*/ 673460 w 673460"/>
                <a:gd name="connsiteY2" fmla="*/ 540528 h 559604"/>
                <a:gd name="connsiteX3" fmla="*/ 43142 w 673460"/>
                <a:gd name="connsiteY3" fmla="*/ 525832 h 559604"/>
                <a:gd name="connsiteX4" fmla="*/ 84755 w 673460"/>
                <a:gd name="connsiteY4" fmla="*/ 13918 h 559604"/>
                <a:gd name="connsiteX0" fmla="*/ 84755 w 675575"/>
                <a:gd name="connsiteY0" fmla="*/ 13918 h 562548"/>
                <a:gd name="connsiteX1" fmla="*/ 672364 w 675575"/>
                <a:gd name="connsiteY1" fmla="*/ 14845 h 562548"/>
                <a:gd name="connsiteX2" fmla="*/ 675575 w 675575"/>
                <a:gd name="connsiteY2" fmla="*/ 545971 h 562548"/>
                <a:gd name="connsiteX3" fmla="*/ 43142 w 675575"/>
                <a:gd name="connsiteY3" fmla="*/ 525832 h 562548"/>
                <a:gd name="connsiteX4" fmla="*/ 84755 w 675575"/>
                <a:gd name="connsiteY4" fmla="*/ 13918 h 562548"/>
                <a:gd name="connsiteX0" fmla="*/ 84755 w 680821"/>
                <a:gd name="connsiteY0" fmla="*/ 13918 h 562548"/>
                <a:gd name="connsiteX1" fmla="*/ 680821 w 680821"/>
                <a:gd name="connsiteY1" fmla="*/ 14845 h 562548"/>
                <a:gd name="connsiteX2" fmla="*/ 675575 w 680821"/>
                <a:gd name="connsiteY2" fmla="*/ 545971 h 562548"/>
                <a:gd name="connsiteX3" fmla="*/ 43142 w 680821"/>
                <a:gd name="connsiteY3" fmla="*/ 525832 h 562548"/>
                <a:gd name="connsiteX4" fmla="*/ 84755 w 680821"/>
                <a:gd name="connsiteY4" fmla="*/ 13918 h 562548"/>
                <a:gd name="connsiteX0" fmla="*/ 72868 w 690076"/>
                <a:gd name="connsiteY0" fmla="*/ 20358 h 559916"/>
                <a:gd name="connsiteX1" fmla="*/ 690076 w 690076"/>
                <a:gd name="connsiteY1" fmla="*/ 12213 h 559916"/>
                <a:gd name="connsiteX2" fmla="*/ 684830 w 690076"/>
                <a:gd name="connsiteY2" fmla="*/ 543339 h 559916"/>
                <a:gd name="connsiteX3" fmla="*/ 52397 w 690076"/>
                <a:gd name="connsiteY3" fmla="*/ 523200 h 559916"/>
                <a:gd name="connsiteX4" fmla="*/ 72868 w 690076"/>
                <a:gd name="connsiteY4" fmla="*/ 20358 h 559916"/>
                <a:gd name="connsiteX0" fmla="*/ 72868 w 690076"/>
                <a:gd name="connsiteY0" fmla="*/ 22718 h 562276"/>
                <a:gd name="connsiteX1" fmla="*/ 690076 w 690076"/>
                <a:gd name="connsiteY1" fmla="*/ 14573 h 562276"/>
                <a:gd name="connsiteX2" fmla="*/ 684830 w 690076"/>
                <a:gd name="connsiteY2" fmla="*/ 545699 h 562276"/>
                <a:gd name="connsiteX3" fmla="*/ 52397 w 690076"/>
                <a:gd name="connsiteY3" fmla="*/ 525560 h 562276"/>
                <a:gd name="connsiteX4" fmla="*/ 72868 w 690076"/>
                <a:gd name="connsiteY4" fmla="*/ 22718 h 562276"/>
                <a:gd name="connsiteX0" fmla="*/ 59152 w 676360"/>
                <a:gd name="connsiteY0" fmla="*/ 22718 h 562276"/>
                <a:gd name="connsiteX1" fmla="*/ 676360 w 676360"/>
                <a:gd name="connsiteY1" fmla="*/ 14573 h 562276"/>
                <a:gd name="connsiteX2" fmla="*/ 671114 w 676360"/>
                <a:gd name="connsiteY2" fmla="*/ 545699 h 562276"/>
                <a:gd name="connsiteX3" fmla="*/ 38681 w 676360"/>
                <a:gd name="connsiteY3" fmla="*/ 525560 h 562276"/>
                <a:gd name="connsiteX4" fmla="*/ 103808 w 676360"/>
                <a:gd name="connsiteY4" fmla="*/ 279153 h 562276"/>
                <a:gd name="connsiteX5" fmla="*/ 59152 w 676360"/>
                <a:gd name="connsiteY5" fmla="*/ 22718 h 562276"/>
                <a:gd name="connsiteX0" fmla="*/ 41341 w 658549"/>
                <a:gd name="connsiteY0" fmla="*/ 22718 h 562276"/>
                <a:gd name="connsiteX1" fmla="*/ 658549 w 658549"/>
                <a:gd name="connsiteY1" fmla="*/ 14573 h 562276"/>
                <a:gd name="connsiteX2" fmla="*/ 653303 w 658549"/>
                <a:gd name="connsiteY2" fmla="*/ 545699 h 562276"/>
                <a:gd name="connsiteX3" fmla="*/ 20870 w 658549"/>
                <a:gd name="connsiteY3" fmla="*/ 525560 h 562276"/>
                <a:gd name="connsiteX4" fmla="*/ 85997 w 658549"/>
                <a:gd name="connsiteY4" fmla="*/ 279153 h 562276"/>
                <a:gd name="connsiteX5" fmla="*/ 41341 w 658549"/>
                <a:gd name="connsiteY5" fmla="*/ 22718 h 562276"/>
                <a:gd name="connsiteX0" fmla="*/ 23542 w 640750"/>
                <a:gd name="connsiteY0" fmla="*/ 22718 h 562276"/>
                <a:gd name="connsiteX1" fmla="*/ 640750 w 640750"/>
                <a:gd name="connsiteY1" fmla="*/ 14573 h 562276"/>
                <a:gd name="connsiteX2" fmla="*/ 635504 w 640750"/>
                <a:gd name="connsiteY2" fmla="*/ 545699 h 562276"/>
                <a:gd name="connsiteX3" fmla="*/ 3071 w 640750"/>
                <a:gd name="connsiteY3" fmla="*/ 525560 h 562276"/>
                <a:gd name="connsiteX4" fmla="*/ 68198 w 640750"/>
                <a:gd name="connsiteY4" fmla="*/ 279153 h 562276"/>
                <a:gd name="connsiteX5" fmla="*/ 23542 w 640750"/>
                <a:gd name="connsiteY5" fmla="*/ 22718 h 562276"/>
                <a:gd name="connsiteX0" fmla="*/ 24044 w 641252"/>
                <a:gd name="connsiteY0" fmla="*/ 22718 h 562276"/>
                <a:gd name="connsiteX1" fmla="*/ 641252 w 641252"/>
                <a:gd name="connsiteY1" fmla="*/ 14573 h 562276"/>
                <a:gd name="connsiteX2" fmla="*/ 636006 w 641252"/>
                <a:gd name="connsiteY2" fmla="*/ 545699 h 562276"/>
                <a:gd name="connsiteX3" fmla="*/ 3573 w 641252"/>
                <a:gd name="connsiteY3" fmla="*/ 525560 h 562276"/>
                <a:gd name="connsiteX4" fmla="*/ 68700 w 641252"/>
                <a:gd name="connsiteY4" fmla="*/ 279153 h 562276"/>
                <a:gd name="connsiteX5" fmla="*/ 24044 w 641252"/>
                <a:gd name="connsiteY5" fmla="*/ 22718 h 562276"/>
                <a:gd name="connsiteX0" fmla="*/ 31476 w 648684"/>
                <a:gd name="connsiteY0" fmla="*/ 22718 h 562276"/>
                <a:gd name="connsiteX1" fmla="*/ 648684 w 648684"/>
                <a:gd name="connsiteY1" fmla="*/ 14573 h 562276"/>
                <a:gd name="connsiteX2" fmla="*/ 643438 w 648684"/>
                <a:gd name="connsiteY2" fmla="*/ 545699 h 562276"/>
                <a:gd name="connsiteX3" fmla="*/ 11005 w 648684"/>
                <a:gd name="connsiteY3" fmla="*/ 525560 h 562276"/>
                <a:gd name="connsiteX4" fmla="*/ 76132 w 648684"/>
                <a:gd name="connsiteY4" fmla="*/ 279153 h 562276"/>
                <a:gd name="connsiteX5" fmla="*/ 31476 w 648684"/>
                <a:gd name="connsiteY5" fmla="*/ 22718 h 56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chemeClr val="tx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31">
              <a:extLst>
                <a:ext uri="{FF2B5EF4-FFF2-40B4-BE49-F238E27FC236}">
                  <a16:creationId xmlns:a16="http://schemas.microsoft.com/office/drawing/2014/main" id="{847C3880-9C8B-455F-B98C-F8CBD3A92DFC}"/>
                </a:ext>
              </a:extLst>
            </p:cNvPr>
            <p:cNvSpPr/>
            <p:nvPr/>
          </p:nvSpPr>
          <p:spPr>
            <a:xfrm rot="16200000" flipH="1">
              <a:off x="4400705" y="799409"/>
              <a:ext cx="3489396" cy="343367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5" fmla="*/ 51067 w 648099"/>
                <a:gd name="connsiteY5" fmla="*/ 18182 h 565791"/>
                <a:gd name="connsiteX0" fmla="*/ 95107 w 692139"/>
                <a:gd name="connsiteY0" fmla="*/ 44563 h 592172"/>
                <a:gd name="connsiteX1" fmla="*/ 661045 w 692139"/>
                <a:gd name="connsiteY1" fmla="*/ 58081 h 592172"/>
                <a:gd name="connsiteX2" fmla="*/ 665753 w 692139"/>
                <a:gd name="connsiteY2" fmla="*/ 561730 h 592172"/>
                <a:gd name="connsiteX3" fmla="*/ 56577 w 692139"/>
                <a:gd name="connsiteY3" fmla="*/ 524353 h 592172"/>
                <a:gd name="connsiteX4" fmla="*/ 95107 w 692139"/>
                <a:gd name="connsiteY4" fmla="*/ 44563 h 59217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10474 h 567526"/>
                <a:gd name="connsiteX1" fmla="*/ 668271 w 726505"/>
                <a:gd name="connsiteY1" fmla="*/ 33435 h 567526"/>
                <a:gd name="connsiteX2" fmla="*/ 672979 w 726505"/>
                <a:gd name="connsiteY2" fmla="*/ 537084 h 567526"/>
                <a:gd name="connsiteX3" fmla="*/ 63803 w 726505"/>
                <a:gd name="connsiteY3" fmla="*/ 499707 h 567526"/>
                <a:gd name="connsiteX4" fmla="*/ 84274 w 726505"/>
                <a:gd name="connsiteY4" fmla="*/ 10474 h 567526"/>
                <a:gd name="connsiteX0" fmla="*/ 84274 w 747243"/>
                <a:gd name="connsiteY0" fmla="*/ 23576 h 595793"/>
                <a:gd name="connsiteX1" fmla="*/ 671883 w 747243"/>
                <a:gd name="connsiteY1" fmla="*/ 24503 h 595793"/>
                <a:gd name="connsiteX2" fmla="*/ 672979 w 747243"/>
                <a:gd name="connsiteY2" fmla="*/ 550186 h 595793"/>
                <a:gd name="connsiteX3" fmla="*/ 63803 w 747243"/>
                <a:gd name="connsiteY3" fmla="*/ 512809 h 595793"/>
                <a:gd name="connsiteX4" fmla="*/ 84274 w 747243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672979"/>
                <a:gd name="connsiteY0" fmla="*/ 23576 h 595793"/>
                <a:gd name="connsiteX1" fmla="*/ 671883 w 672979"/>
                <a:gd name="connsiteY1" fmla="*/ 24503 h 595793"/>
                <a:gd name="connsiteX2" fmla="*/ 672979 w 672979"/>
                <a:gd name="connsiteY2" fmla="*/ 550186 h 595793"/>
                <a:gd name="connsiteX3" fmla="*/ 63803 w 672979"/>
                <a:gd name="connsiteY3" fmla="*/ 512809 h 595793"/>
                <a:gd name="connsiteX4" fmla="*/ 84274 w 672979"/>
                <a:gd name="connsiteY4" fmla="*/ 23576 h 595793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60608"/>
                <a:gd name="connsiteX1" fmla="*/ 671883 w 672979"/>
                <a:gd name="connsiteY1" fmla="*/ 24503 h 560608"/>
                <a:gd name="connsiteX2" fmla="*/ 672979 w 672979"/>
                <a:gd name="connsiteY2" fmla="*/ 550186 h 560608"/>
                <a:gd name="connsiteX3" fmla="*/ 63803 w 672979"/>
                <a:gd name="connsiteY3" fmla="*/ 512809 h 560608"/>
                <a:gd name="connsiteX4" fmla="*/ 84274 w 672979"/>
                <a:gd name="connsiteY4" fmla="*/ 23576 h 560608"/>
                <a:gd name="connsiteX0" fmla="*/ 84274 w 672979"/>
                <a:gd name="connsiteY0" fmla="*/ 23576 h 567351"/>
                <a:gd name="connsiteX1" fmla="*/ 671883 w 672979"/>
                <a:gd name="connsiteY1" fmla="*/ 24503 h 567351"/>
                <a:gd name="connsiteX2" fmla="*/ 672979 w 672979"/>
                <a:gd name="connsiteY2" fmla="*/ 550186 h 567351"/>
                <a:gd name="connsiteX3" fmla="*/ 63803 w 672979"/>
                <a:gd name="connsiteY3" fmla="*/ 512809 h 567351"/>
                <a:gd name="connsiteX4" fmla="*/ 84274 w 672979"/>
                <a:gd name="connsiteY4" fmla="*/ 23576 h 567351"/>
                <a:gd name="connsiteX0" fmla="*/ 72869 w 661574"/>
                <a:gd name="connsiteY0" fmla="*/ 23576 h 567351"/>
                <a:gd name="connsiteX1" fmla="*/ 660478 w 661574"/>
                <a:gd name="connsiteY1" fmla="*/ 24503 h 567351"/>
                <a:gd name="connsiteX2" fmla="*/ 661574 w 661574"/>
                <a:gd name="connsiteY2" fmla="*/ 550186 h 567351"/>
                <a:gd name="connsiteX3" fmla="*/ 52398 w 661574"/>
                <a:gd name="connsiteY3" fmla="*/ 512809 h 567351"/>
                <a:gd name="connsiteX4" fmla="*/ 72869 w 661574"/>
                <a:gd name="connsiteY4" fmla="*/ 23576 h 56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31">
              <a:extLst>
                <a:ext uri="{FF2B5EF4-FFF2-40B4-BE49-F238E27FC236}">
                  <a16:creationId xmlns:a16="http://schemas.microsoft.com/office/drawing/2014/main" id="{4DB4741D-34DE-4828-AB53-3F3B17187459}"/>
                </a:ext>
              </a:extLst>
            </p:cNvPr>
            <p:cNvSpPr/>
            <p:nvPr/>
          </p:nvSpPr>
          <p:spPr>
            <a:xfrm rot="5400000">
              <a:off x="1202547" y="828634"/>
              <a:ext cx="3489396" cy="337522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  <a:gd name="connsiteX5" fmla="*/ 51067 w 648099"/>
                <a:gd name="connsiteY5" fmla="*/ 18182 h 565791"/>
                <a:gd name="connsiteX0" fmla="*/ 95107 w 692139"/>
                <a:gd name="connsiteY0" fmla="*/ 44563 h 592172"/>
                <a:gd name="connsiteX1" fmla="*/ 661045 w 692139"/>
                <a:gd name="connsiteY1" fmla="*/ 58081 h 592172"/>
                <a:gd name="connsiteX2" fmla="*/ 665753 w 692139"/>
                <a:gd name="connsiteY2" fmla="*/ 561730 h 592172"/>
                <a:gd name="connsiteX3" fmla="*/ 56577 w 692139"/>
                <a:gd name="connsiteY3" fmla="*/ 524353 h 592172"/>
                <a:gd name="connsiteX4" fmla="*/ 95107 w 692139"/>
                <a:gd name="connsiteY4" fmla="*/ 44563 h 59217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51300 h 608352"/>
                <a:gd name="connsiteX1" fmla="*/ 668271 w 726505"/>
                <a:gd name="connsiteY1" fmla="*/ 74261 h 608352"/>
                <a:gd name="connsiteX2" fmla="*/ 672979 w 726505"/>
                <a:gd name="connsiteY2" fmla="*/ 577910 h 608352"/>
                <a:gd name="connsiteX3" fmla="*/ 63803 w 726505"/>
                <a:gd name="connsiteY3" fmla="*/ 540533 h 608352"/>
                <a:gd name="connsiteX4" fmla="*/ 84274 w 726505"/>
                <a:gd name="connsiteY4" fmla="*/ 51300 h 608352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25592 h 582644"/>
                <a:gd name="connsiteX1" fmla="*/ 668271 w 726505"/>
                <a:gd name="connsiteY1" fmla="*/ 48553 h 582644"/>
                <a:gd name="connsiteX2" fmla="*/ 672979 w 726505"/>
                <a:gd name="connsiteY2" fmla="*/ 552202 h 582644"/>
                <a:gd name="connsiteX3" fmla="*/ 63803 w 726505"/>
                <a:gd name="connsiteY3" fmla="*/ 514825 h 582644"/>
                <a:gd name="connsiteX4" fmla="*/ 84274 w 726505"/>
                <a:gd name="connsiteY4" fmla="*/ 25592 h 582644"/>
                <a:gd name="connsiteX0" fmla="*/ 84274 w 726505"/>
                <a:gd name="connsiteY0" fmla="*/ 10474 h 567526"/>
                <a:gd name="connsiteX1" fmla="*/ 668271 w 726505"/>
                <a:gd name="connsiteY1" fmla="*/ 33435 h 567526"/>
                <a:gd name="connsiteX2" fmla="*/ 672979 w 726505"/>
                <a:gd name="connsiteY2" fmla="*/ 537084 h 567526"/>
                <a:gd name="connsiteX3" fmla="*/ 63803 w 726505"/>
                <a:gd name="connsiteY3" fmla="*/ 499707 h 567526"/>
                <a:gd name="connsiteX4" fmla="*/ 84274 w 726505"/>
                <a:gd name="connsiteY4" fmla="*/ 10474 h 567526"/>
                <a:gd name="connsiteX0" fmla="*/ 84274 w 747243"/>
                <a:gd name="connsiteY0" fmla="*/ 23576 h 595793"/>
                <a:gd name="connsiteX1" fmla="*/ 671883 w 747243"/>
                <a:gd name="connsiteY1" fmla="*/ 24503 h 595793"/>
                <a:gd name="connsiteX2" fmla="*/ 672979 w 747243"/>
                <a:gd name="connsiteY2" fmla="*/ 550186 h 595793"/>
                <a:gd name="connsiteX3" fmla="*/ 63803 w 747243"/>
                <a:gd name="connsiteY3" fmla="*/ 512809 h 595793"/>
                <a:gd name="connsiteX4" fmla="*/ 84274 w 747243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710287"/>
                <a:gd name="connsiteY0" fmla="*/ 23576 h 595793"/>
                <a:gd name="connsiteX1" fmla="*/ 671883 w 710287"/>
                <a:gd name="connsiteY1" fmla="*/ 24503 h 595793"/>
                <a:gd name="connsiteX2" fmla="*/ 672979 w 710287"/>
                <a:gd name="connsiteY2" fmla="*/ 550186 h 595793"/>
                <a:gd name="connsiteX3" fmla="*/ 63803 w 710287"/>
                <a:gd name="connsiteY3" fmla="*/ 512809 h 595793"/>
                <a:gd name="connsiteX4" fmla="*/ 84274 w 710287"/>
                <a:gd name="connsiteY4" fmla="*/ 23576 h 595793"/>
                <a:gd name="connsiteX0" fmla="*/ 84274 w 672979"/>
                <a:gd name="connsiteY0" fmla="*/ 23576 h 595793"/>
                <a:gd name="connsiteX1" fmla="*/ 671883 w 672979"/>
                <a:gd name="connsiteY1" fmla="*/ 24503 h 595793"/>
                <a:gd name="connsiteX2" fmla="*/ 672979 w 672979"/>
                <a:gd name="connsiteY2" fmla="*/ 550186 h 595793"/>
                <a:gd name="connsiteX3" fmla="*/ 63803 w 672979"/>
                <a:gd name="connsiteY3" fmla="*/ 512809 h 595793"/>
                <a:gd name="connsiteX4" fmla="*/ 84274 w 672979"/>
                <a:gd name="connsiteY4" fmla="*/ 23576 h 595793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70495"/>
                <a:gd name="connsiteX1" fmla="*/ 671883 w 672979"/>
                <a:gd name="connsiteY1" fmla="*/ 24503 h 570495"/>
                <a:gd name="connsiteX2" fmla="*/ 672979 w 672979"/>
                <a:gd name="connsiteY2" fmla="*/ 550186 h 570495"/>
                <a:gd name="connsiteX3" fmla="*/ 63803 w 672979"/>
                <a:gd name="connsiteY3" fmla="*/ 512809 h 570495"/>
                <a:gd name="connsiteX4" fmla="*/ 84274 w 672979"/>
                <a:gd name="connsiteY4" fmla="*/ 23576 h 570495"/>
                <a:gd name="connsiteX0" fmla="*/ 84274 w 672979"/>
                <a:gd name="connsiteY0" fmla="*/ 23576 h 560608"/>
                <a:gd name="connsiteX1" fmla="*/ 671883 w 672979"/>
                <a:gd name="connsiteY1" fmla="*/ 24503 h 560608"/>
                <a:gd name="connsiteX2" fmla="*/ 672979 w 672979"/>
                <a:gd name="connsiteY2" fmla="*/ 550186 h 560608"/>
                <a:gd name="connsiteX3" fmla="*/ 63803 w 672979"/>
                <a:gd name="connsiteY3" fmla="*/ 512809 h 560608"/>
                <a:gd name="connsiteX4" fmla="*/ 84274 w 672979"/>
                <a:gd name="connsiteY4" fmla="*/ 23576 h 560608"/>
                <a:gd name="connsiteX0" fmla="*/ 84274 w 672979"/>
                <a:gd name="connsiteY0" fmla="*/ 23576 h 567351"/>
                <a:gd name="connsiteX1" fmla="*/ 671883 w 672979"/>
                <a:gd name="connsiteY1" fmla="*/ 24503 h 567351"/>
                <a:gd name="connsiteX2" fmla="*/ 672979 w 672979"/>
                <a:gd name="connsiteY2" fmla="*/ 550186 h 567351"/>
                <a:gd name="connsiteX3" fmla="*/ 63803 w 672979"/>
                <a:gd name="connsiteY3" fmla="*/ 512809 h 567351"/>
                <a:gd name="connsiteX4" fmla="*/ 84274 w 672979"/>
                <a:gd name="connsiteY4" fmla="*/ 23576 h 567351"/>
                <a:gd name="connsiteX0" fmla="*/ 72869 w 661574"/>
                <a:gd name="connsiteY0" fmla="*/ 23576 h 567351"/>
                <a:gd name="connsiteX1" fmla="*/ 660478 w 661574"/>
                <a:gd name="connsiteY1" fmla="*/ 24503 h 567351"/>
                <a:gd name="connsiteX2" fmla="*/ 661574 w 661574"/>
                <a:gd name="connsiteY2" fmla="*/ 550186 h 567351"/>
                <a:gd name="connsiteX3" fmla="*/ 52398 w 661574"/>
                <a:gd name="connsiteY3" fmla="*/ 512809 h 567351"/>
                <a:gd name="connsiteX4" fmla="*/ 72869 w 661574"/>
                <a:gd name="connsiteY4" fmla="*/ 23576 h 567351"/>
                <a:gd name="connsiteX0" fmla="*/ 72869 w 661574"/>
                <a:gd name="connsiteY0" fmla="*/ 13918 h 557693"/>
                <a:gd name="connsiteX1" fmla="*/ 660478 w 661574"/>
                <a:gd name="connsiteY1" fmla="*/ 14845 h 557693"/>
                <a:gd name="connsiteX2" fmla="*/ 661574 w 661574"/>
                <a:gd name="connsiteY2" fmla="*/ 540528 h 557693"/>
                <a:gd name="connsiteX3" fmla="*/ 52398 w 661574"/>
                <a:gd name="connsiteY3" fmla="*/ 503151 h 557693"/>
                <a:gd name="connsiteX4" fmla="*/ 72869 w 661574"/>
                <a:gd name="connsiteY4" fmla="*/ 13918 h 55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3E1C225-9780-4838-A3DD-DF33524BF5C4}"/>
              </a:ext>
            </a:extLst>
          </p:cNvPr>
          <p:cNvSpPr txBox="1"/>
          <p:nvPr/>
        </p:nvSpPr>
        <p:spPr>
          <a:xfrm>
            <a:off x="3493626" y="1096761"/>
            <a:ext cx="287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rgbClr val="FBB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保守</a:t>
            </a:r>
            <a:r>
              <a:rPr lang="zh-CN" altLang="en-US" sz="4800" dirty="0">
                <a:solidFill>
                  <a:srgbClr val="FBB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合一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3626" y="4561442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模板：第一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endParaRPr lang="zh-CN" altLang="en-US" sz="11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54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GWMM Design\PPT with English\AG PPT 22-12-2011\ppt JPG\當讚美進入祂的院30%\在主裡合一\new\7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90635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976" y="3867894"/>
            <a:ext cx="74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80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_chenying0907 4"/>
          <p:cNvGrpSpPr/>
          <p:nvPr>
            <p:custDataLst>
              <p:tags r:id="rId1"/>
            </p:custDataLst>
          </p:nvPr>
        </p:nvGrpSpPr>
        <p:grpSpPr>
          <a:xfrm>
            <a:off x="6412950" y="1454270"/>
            <a:ext cx="1032347" cy="1213092"/>
            <a:chOff x="3213101" y="3067051"/>
            <a:chExt cx="541337" cy="720725"/>
          </a:xfrm>
          <a:solidFill>
            <a:schemeClr val="tx1"/>
          </a:solidFill>
        </p:grpSpPr>
        <p:sp>
          <p:nvSpPr>
            <p:cNvPr id="6" name="chenying0907 873"/>
            <p:cNvSpPr>
              <a:spLocks/>
            </p:cNvSpPr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chenying0907 874"/>
            <p:cNvSpPr>
              <a:spLocks/>
            </p:cNvSpPr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chenying0907 875"/>
            <p:cNvSpPr>
              <a:spLocks/>
            </p:cNvSpPr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chenying0907 876"/>
            <p:cNvSpPr>
              <a:spLocks/>
            </p:cNvSpPr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chenying0907 877"/>
            <p:cNvSpPr>
              <a:spLocks/>
            </p:cNvSpPr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chenying0907 878"/>
            <p:cNvSpPr>
              <a:spLocks/>
            </p:cNvSpPr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chenying0907 879"/>
            <p:cNvSpPr>
              <a:spLocks/>
            </p:cNvSpPr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chenying0907 880"/>
            <p:cNvSpPr>
              <a:spLocks/>
            </p:cNvSpPr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chenying0907 881"/>
            <p:cNvSpPr>
              <a:spLocks/>
            </p:cNvSpPr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chenying0907 882"/>
            <p:cNvSpPr>
              <a:spLocks/>
            </p:cNvSpPr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chenying0907 883"/>
            <p:cNvSpPr>
              <a:spLocks/>
            </p:cNvSpPr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chenying0907 884"/>
            <p:cNvSpPr>
              <a:spLocks/>
            </p:cNvSpPr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chenying0907 885"/>
            <p:cNvSpPr>
              <a:spLocks/>
            </p:cNvSpPr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chenying0907 886"/>
            <p:cNvSpPr>
              <a:spLocks/>
            </p:cNvSpPr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chenying0907 887"/>
            <p:cNvSpPr>
              <a:spLocks/>
            </p:cNvSpPr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chenying0907 888"/>
            <p:cNvSpPr>
              <a:spLocks/>
            </p:cNvSpPr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chenying0907 889"/>
            <p:cNvSpPr>
              <a:spLocks/>
            </p:cNvSpPr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chenying0907 890"/>
            <p:cNvSpPr>
              <a:spLocks/>
            </p:cNvSpPr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chenying0907 891"/>
            <p:cNvSpPr>
              <a:spLocks/>
            </p:cNvSpPr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chenying0907 892"/>
            <p:cNvSpPr>
              <a:spLocks/>
            </p:cNvSpPr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chenying0907 893"/>
            <p:cNvSpPr>
              <a:spLocks/>
            </p:cNvSpPr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chenying0907 894"/>
            <p:cNvSpPr>
              <a:spLocks/>
            </p:cNvSpPr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chenying0907 895"/>
            <p:cNvSpPr>
              <a:spLocks/>
            </p:cNvSpPr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chenying0907 896"/>
            <p:cNvSpPr>
              <a:spLocks/>
            </p:cNvSpPr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chenying0907 897"/>
            <p:cNvSpPr>
              <a:spLocks/>
            </p:cNvSpPr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chenying0907 898"/>
            <p:cNvSpPr>
              <a:spLocks/>
            </p:cNvSpPr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chenying0907 899"/>
            <p:cNvSpPr>
              <a:spLocks/>
            </p:cNvSpPr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chenying0907 900"/>
            <p:cNvSpPr>
              <a:spLocks/>
            </p:cNvSpPr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chenying0907 901"/>
            <p:cNvSpPr>
              <a:spLocks/>
            </p:cNvSpPr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chenying0907 902"/>
            <p:cNvSpPr>
              <a:spLocks/>
            </p:cNvSpPr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chenying0907 903"/>
            <p:cNvSpPr>
              <a:spLocks/>
            </p:cNvSpPr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chenying0907 904"/>
            <p:cNvSpPr>
              <a:spLocks/>
            </p:cNvSpPr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chenying0907 905"/>
            <p:cNvSpPr>
              <a:spLocks/>
            </p:cNvSpPr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chenying0907 906"/>
            <p:cNvSpPr>
              <a:spLocks/>
            </p:cNvSpPr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chenying0907 907"/>
            <p:cNvSpPr>
              <a:spLocks/>
            </p:cNvSpPr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chenying0907 908"/>
            <p:cNvSpPr>
              <a:spLocks/>
            </p:cNvSpPr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chenying0907 909"/>
            <p:cNvSpPr>
              <a:spLocks/>
            </p:cNvSpPr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chenying0907 910"/>
            <p:cNvSpPr>
              <a:spLocks/>
            </p:cNvSpPr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chenying0907 911"/>
            <p:cNvSpPr>
              <a:spLocks/>
            </p:cNvSpPr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chenying0907 912"/>
            <p:cNvSpPr>
              <a:spLocks/>
            </p:cNvSpPr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chenying0907 913"/>
            <p:cNvSpPr>
              <a:spLocks/>
            </p:cNvSpPr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chenying0907 914"/>
            <p:cNvSpPr>
              <a:spLocks/>
            </p:cNvSpPr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chenying0907 915"/>
            <p:cNvSpPr>
              <a:spLocks/>
            </p:cNvSpPr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chenying0907 916"/>
            <p:cNvSpPr>
              <a:spLocks/>
            </p:cNvSpPr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chenying0907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chenying0907 918"/>
            <p:cNvSpPr>
              <a:spLocks/>
            </p:cNvSpPr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chenying0907 919"/>
            <p:cNvSpPr>
              <a:spLocks/>
            </p:cNvSpPr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chenying0907 920"/>
            <p:cNvSpPr>
              <a:spLocks/>
            </p:cNvSpPr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chenying0907 921"/>
            <p:cNvSpPr>
              <a:spLocks/>
            </p:cNvSpPr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chenying0907 922"/>
            <p:cNvSpPr>
              <a:spLocks/>
            </p:cNvSpPr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chenying0907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9" name="PA_chenying0907 58"/>
          <p:cNvGrpSpPr/>
          <p:nvPr>
            <p:custDataLst>
              <p:tags r:id="rId2"/>
            </p:custDataLst>
          </p:nvPr>
        </p:nvGrpSpPr>
        <p:grpSpPr>
          <a:xfrm>
            <a:off x="1449115" y="1620864"/>
            <a:ext cx="1065845" cy="1030758"/>
            <a:chOff x="2033588" y="3044825"/>
            <a:chExt cx="771525" cy="746126"/>
          </a:xfrm>
          <a:solidFill>
            <a:schemeClr val="tx1"/>
          </a:solidFill>
        </p:grpSpPr>
        <p:sp>
          <p:nvSpPr>
            <p:cNvPr id="60" name="chenying0907 717"/>
            <p:cNvSpPr>
              <a:spLocks/>
            </p:cNvSpPr>
            <p:nvPr/>
          </p:nvSpPr>
          <p:spPr bwMode="auto">
            <a:xfrm>
              <a:off x="2122488" y="3668713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29" y="14"/>
                </a:cxn>
                <a:cxn ang="0">
                  <a:pos x="15" y="27"/>
                </a:cxn>
                <a:cxn ang="0">
                  <a:pos x="15" y="27"/>
                </a:cxn>
                <a:cxn ang="0">
                  <a:pos x="13" y="31"/>
                </a:cxn>
                <a:cxn ang="0">
                  <a:pos x="12" y="37"/>
                </a:cxn>
                <a:cxn ang="0">
                  <a:pos x="9" y="46"/>
                </a:cxn>
                <a:cxn ang="0">
                  <a:pos x="6" y="56"/>
                </a:cxn>
                <a:cxn ang="0">
                  <a:pos x="4" y="6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5" y="74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4" y="73"/>
                </a:cxn>
                <a:cxn ang="0">
                  <a:pos x="17" y="71"/>
                </a:cxn>
                <a:cxn ang="0">
                  <a:pos x="17" y="67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18" y="54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3" y="38"/>
                </a:cxn>
                <a:cxn ang="0">
                  <a:pos x="26" y="33"/>
                </a:cxn>
                <a:cxn ang="0">
                  <a:pos x="34" y="25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51" y="8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1" h="74">
                  <a:moveTo>
                    <a:pt x="42" y="1"/>
                  </a:moveTo>
                  <a:lnTo>
                    <a:pt x="42" y="1"/>
                  </a:lnTo>
                  <a:lnTo>
                    <a:pt x="29" y="14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7"/>
                  </a:lnTo>
                  <a:lnTo>
                    <a:pt x="9" y="46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5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6" y="33"/>
                  </a:lnTo>
                  <a:lnTo>
                    <a:pt x="34" y="25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chenying0907 718"/>
            <p:cNvSpPr>
              <a:spLocks/>
            </p:cNvSpPr>
            <p:nvPr/>
          </p:nvSpPr>
          <p:spPr bwMode="auto">
            <a:xfrm>
              <a:off x="2143126" y="3673475"/>
              <a:ext cx="23813" cy="254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34" y="10"/>
                </a:cxn>
                <a:cxn ang="0">
                  <a:pos x="24" y="17"/>
                </a:cxn>
                <a:cxn ang="0">
                  <a:pos x="15" y="25"/>
                </a:cxn>
                <a:cxn ang="0">
                  <a:pos x="7" y="32"/>
                </a:cxn>
                <a:cxn ang="0">
                  <a:pos x="2" y="42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6" y="62"/>
                </a:cxn>
                <a:cxn ang="0">
                  <a:pos x="11" y="61"/>
                </a:cxn>
                <a:cxn ang="0">
                  <a:pos x="14" y="59"/>
                </a:cxn>
                <a:cxn ang="0">
                  <a:pos x="14" y="56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2" y="47"/>
                </a:cxn>
                <a:cxn ang="0">
                  <a:pos x="14" y="43"/>
                </a:cxn>
                <a:cxn ang="0">
                  <a:pos x="17" y="39"/>
                </a:cxn>
                <a:cxn ang="0">
                  <a:pos x="24" y="32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42" y="18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6"/>
                </a:cxn>
                <a:cxn ang="0">
                  <a:pos x="58" y="2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9" h="62">
                  <a:moveTo>
                    <a:pt x="50" y="0"/>
                  </a:moveTo>
                  <a:lnTo>
                    <a:pt x="50" y="0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2"/>
                  </a:lnTo>
                  <a:lnTo>
                    <a:pt x="11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2" y="47"/>
                  </a:lnTo>
                  <a:lnTo>
                    <a:pt x="14" y="43"/>
                  </a:lnTo>
                  <a:lnTo>
                    <a:pt x="17" y="39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42" y="1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chenying0907 719"/>
            <p:cNvSpPr>
              <a:spLocks/>
            </p:cNvSpPr>
            <p:nvPr/>
          </p:nvSpPr>
          <p:spPr bwMode="auto">
            <a:xfrm>
              <a:off x="2165351" y="3676650"/>
              <a:ext cx="20638" cy="23813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0" y="13"/>
                </a:cxn>
                <a:cxn ang="0">
                  <a:pos x="22" y="21"/>
                </a:cxn>
                <a:cxn ang="0">
                  <a:pos x="13" y="29"/>
                </a:cxn>
                <a:cxn ang="0">
                  <a:pos x="6" y="37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1" y="57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5" y="63"/>
                </a:cxn>
                <a:cxn ang="0">
                  <a:pos x="8" y="63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0"/>
                </a:cxn>
                <a:cxn ang="0">
                  <a:pos x="14" y="44"/>
                </a:cxn>
                <a:cxn ang="0">
                  <a:pos x="21" y="38"/>
                </a:cxn>
                <a:cxn ang="0">
                  <a:pos x="27" y="31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3" h="63">
                  <a:moveTo>
                    <a:pt x="44" y="1"/>
                  </a:moveTo>
                  <a:lnTo>
                    <a:pt x="44" y="1"/>
                  </a:lnTo>
                  <a:lnTo>
                    <a:pt x="30" y="13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4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chenying0907 720"/>
            <p:cNvSpPr>
              <a:spLocks/>
            </p:cNvSpPr>
            <p:nvPr/>
          </p:nvSpPr>
          <p:spPr bwMode="auto">
            <a:xfrm>
              <a:off x="2176463" y="3671888"/>
              <a:ext cx="34925" cy="3333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65" y="13"/>
                </a:cxn>
                <a:cxn ang="0">
                  <a:pos x="53" y="22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22" y="50"/>
                </a:cxn>
                <a:cxn ang="0">
                  <a:pos x="14" y="59"/>
                </a:cxn>
                <a:cxn ang="0">
                  <a:pos x="6" y="68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1" y="84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2" y="83"/>
                </a:cxn>
                <a:cxn ang="0">
                  <a:pos x="12" y="83"/>
                </a:cxn>
                <a:cxn ang="0">
                  <a:pos x="14" y="76"/>
                </a:cxn>
                <a:cxn ang="0">
                  <a:pos x="18" y="71"/>
                </a:cxn>
                <a:cxn ang="0">
                  <a:pos x="27" y="60"/>
                </a:cxn>
                <a:cxn ang="0">
                  <a:pos x="38" y="50"/>
                </a:cxn>
                <a:cxn ang="0">
                  <a:pos x="48" y="42"/>
                </a:cxn>
                <a:cxn ang="0">
                  <a:pos x="48" y="42"/>
                </a:cxn>
                <a:cxn ang="0">
                  <a:pos x="57" y="35"/>
                </a:cxn>
                <a:cxn ang="0">
                  <a:pos x="67" y="28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86" y="8"/>
                </a:cxn>
                <a:cxn ang="0">
                  <a:pos x="86" y="7"/>
                </a:cxn>
                <a:cxn ang="0">
                  <a:pos x="85" y="3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85">
                  <a:moveTo>
                    <a:pt x="77" y="3"/>
                  </a:moveTo>
                  <a:lnTo>
                    <a:pt x="77" y="3"/>
                  </a:lnTo>
                  <a:lnTo>
                    <a:pt x="65" y="13"/>
                  </a:lnTo>
                  <a:lnTo>
                    <a:pt x="53" y="2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2" y="50"/>
                  </a:lnTo>
                  <a:lnTo>
                    <a:pt x="14" y="59"/>
                  </a:lnTo>
                  <a:lnTo>
                    <a:pt x="6" y="68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76"/>
                  </a:lnTo>
                  <a:lnTo>
                    <a:pt x="18" y="71"/>
                  </a:lnTo>
                  <a:lnTo>
                    <a:pt x="27" y="60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7" y="35"/>
                  </a:lnTo>
                  <a:lnTo>
                    <a:pt x="67" y="28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chenying0907 721"/>
            <p:cNvSpPr>
              <a:spLocks/>
            </p:cNvSpPr>
            <p:nvPr/>
          </p:nvSpPr>
          <p:spPr bwMode="auto">
            <a:xfrm>
              <a:off x="2200276" y="3676650"/>
              <a:ext cx="26988" cy="2698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1" y="9"/>
                </a:cxn>
                <a:cxn ang="0">
                  <a:pos x="42" y="16"/>
                </a:cxn>
                <a:cxn ang="0">
                  <a:pos x="25" y="27"/>
                </a:cxn>
                <a:cxn ang="0">
                  <a:pos x="17" y="34"/>
                </a:cxn>
                <a:cxn ang="0">
                  <a:pos x="11" y="42"/>
                </a:cxn>
                <a:cxn ang="0">
                  <a:pos x="4" y="5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7" y="69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15" y="68"/>
                </a:cxn>
                <a:cxn ang="0">
                  <a:pos x="16" y="67"/>
                </a:cxn>
                <a:cxn ang="0">
                  <a:pos x="17" y="64"/>
                </a:cxn>
                <a:cxn ang="0">
                  <a:pos x="17" y="60"/>
                </a:cxn>
                <a:cxn ang="0">
                  <a:pos x="15" y="57"/>
                </a:cxn>
                <a:cxn ang="0">
                  <a:pos x="15" y="57"/>
                </a:cxn>
                <a:cxn ang="0">
                  <a:pos x="19" y="50"/>
                </a:cxn>
                <a:cxn ang="0">
                  <a:pos x="24" y="43"/>
                </a:cxn>
                <a:cxn ang="0">
                  <a:pos x="30" y="37"/>
                </a:cxn>
                <a:cxn ang="0">
                  <a:pos x="38" y="31"/>
                </a:cxn>
                <a:cxn ang="0">
                  <a:pos x="54" y="21"/>
                </a:cxn>
                <a:cxn ang="0">
                  <a:pos x="61" y="16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67" y="3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70" h="69">
                  <a:moveTo>
                    <a:pt x="59" y="1"/>
                  </a:moveTo>
                  <a:lnTo>
                    <a:pt x="59" y="1"/>
                  </a:lnTo>
                  <a:lnTo>
                    <a:pt x="51" y="9"/>
                  </a:lnTo>
                  <a:lnTo>
                    <a:pt x="42" y="16"/>
                  </a:lnTo>
                  <a:lnTo>
                    <a:pt x="25" y="27"/>
                  </a:lnTo>
                  <a:lnTo>
                    <a:pt x="17" y="34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3"/>
                  </a:lnTo>
                  <a:lnTo>
                    <a:pt x="30" y="37"/>
                  </a:lnTo>
                  <a:lnTo>
                    <a:pt x="38" y="31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chenying0907 722"/>
            <p:cNvSpPr>
              <a:spLocks/>
            </p:cNvSpPr>
            <p:nvPr/>
          </p:nvSpPr>
          <p:spPr bwMode="auto">
            <a:xfrm>
              <a:off x="2222501" y="3676650"/>
              <a:ext cx="25400" cy="31750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43" y="13"/>
                </a:cxn>
                <a:cxn ang="0">
                  <a:pos x="35" y="23"/>
                </a:cxn>
                <a:cxn ang="0">
                  <a:pos x="26" y="3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9" y="51"/>
                </a:cxn>
                <a:cxn ang="0">
                  <a:pos x="4" y="57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7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2" y="69"/>
                </a:cxn>
                <a:cxn ang="0">
                  <a:pos x="13" y="65"/>
                </a:cxn>
                <a:cxn ang="0">
                  <a:pos x="18" y="57"/>
                </a:cxn>
                <a:cxn ang="0">
                  <a:pos x="25" y="51"/>
                </a:cxn>
                <a:cxn ang="0">
                  <a:pos x="33" y="44"/>
                </a:cxn>
                <a:cxn ang="0">
                  <a:pos x="33" y="44"/>
                </a:cxn>
                <a:cxn ang="0">
                  <a:pos x="40" y="37"/>
                </a:cxn>
                <a:cxn ang="0">
                  <a:pos x="47" y="27"/>
                </a:cxn>
                <a:cxn ang="0">
                  <a:pos x="54" y="18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0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3" h="80">
                  <a:moveTo>
                    <a:pt x="52" y="1"/>
                  </a:moveTo>
                  <a:lnTo>
                    <a:pt x="52" y="1"/>
                  </a:lnTo>
                  <a:lnTo>
                    <a:pt x="43" y="13"/>
                  </a:lnTo>
                  <a:lnTo>
                    <a:pt x="35" y="23"/>
                  </a:lnTo>
                  <a:lnTo>
                    <a:pt x="26" y="3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9" y="51"/>
                  </a:lnTo>
                  <a:lnTo>
                    <a:pt x="4" y="57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3" y="65"/>
                  </a:lnTo>
                  <a:lnTo>
                    <a:pt x="18" y="57"/>
                  </a:lnTo>
                  <a:lnTo>
                    <a:pt x="25" y="51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0" y="37"/>
                  </a:lnTo>
                  <a:lnTo>
                    <a:pt x="47" y="27"/>
                  </a:lnTo>
                  <a:lnTo>
                    <a:pt x="54" y="18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chenying0907 723"/>
            <p:cNvSpPr>
              <a:spLocks/>
            </p:cNvSpPr>
            <p:nvPr/>
          </p:nvSpPr>
          <p:spPr bwMode="auto">
            <a:xfrm>
              <a:off x="2238376" y="3681413"/>
              <a:ext cx="26988" cy="3333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2" y="18"/>
                </a:cxn>
                <a:cxn ang="0">
                  <a:pos x="26" y="36"/>
                </a:cxn>
                <a:cxn ang="0">
                  <a:pos x="18" y="45"/>
                </a:cxn>
                <a:cxn ang="0">
                  <a:pos x="12" y="56"/>
                </a:cxn>
                <a:cxn ang="0">
                  <a:pos x="5" y="66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3" y="83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1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7" y="70"/>
                </a:cxn>
                <a:cxn ang="0">
                  <a:pos x="22" y="61"/>
                </a:cxn>
                <a:cxn ang="0">
                  <a:pos x="29" y="51"/>
                </a:cxn>
                <a:cxn ang="0">
                  <a:pos x="35" y="43"/>
                </a:cxn>
                <a:cxn ang="0">
                  <a:pos x="51" y="2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9" y="8"/>
                </a:cxn>
                <a:cxn ang="0">
                  <a:pos x="69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9" h="85">
                  <a:moveTo>
                    <a:pt x="59" y="1"/>
                  </a:moveTo>
                  <a:lnTo>
                    <a:pt x="59" y="1"/>
                  </a:lnTo>
                  <a:lnTo>
                    <a:pt x="42" y="18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6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1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2" y="61"/>
                  </a:lnTo>
                  <a:lnTo>
                    <a:pt x="29" y="51"/>
                  </a:lnTo>
                  <a:lnTo>
                    <a:pt x="35" y="43"/>
                  </a:lnTo>
                  <a:lnTo>
                    <a:pt x="51" y="2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chenying0907 724"/>
            <p:cNvSpPr>
              <a:spLocks/>
            </p:cNvSpPr>
            <p:nvPr/>
          </p:nvSpPr>
          <p:spPr bwMode="auto">
            <a:xfrm>
              <a:off x="2268538" y="3681413"/>
              <a:ext cx="28575" cy="3333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64" y="1"/>
                </a:cxn>
                <a:cxn ang="0">
                  <a:pos x="45" y="18"/>
                </a:cxn>
                <a:cxn ang="0">
                  <a:pos x="27" y="35"/>
                </a:cxn>
                <a:cxn ang="0">
                  <a:pos x="18" y="45"/>
                </a:cxn>
                <a:cxn ang="0">
                  <a:pos x="10" y="55"/>
                </a:cxn>
                <a:cxn ang="0">
                  <a:pos x="4" y="6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5" y="70"/>
                </a:cxn>
                <a:cxn ang="0">
                  <a:pos x="21" y="60"/>
                </a:cxn>
                <a:cxn ang="0">
                  <a:pos x="28" y="51"/>
                </a:cxn>
                <a:cxn ang="0">
                  <a:pos x="36" y="42"/>
                </a:cxn>
                <a:cxn ang="0">
                  <a:pos x="55" y="25"/>
                </a:cxn>
                <a:cxn ang="0">
                  <a:pos x="73" y="9"/>
                </a:cxn>
                <a:cxn ang="0">
                  <a:pos x="73" y="9"/>
                </a:cxn>
                <a:cxn ang="0">
                  <a:pos x="74" y="8"/>
                </a:cxn>
                <a:cxn ang="0">
                  <a:pos x="74" y="5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4" y="1"/>
                </a:cxn>
              </a:cxnLst>
              <a:rect l="0" t="0" r="r" b="b"/>
              <a:pathLst>
                <a:path w="74" h="85">
                  <a:moveTo>
                    <a:pt x="64" y="1"/>
                  </a:moveTo>
                  <a:lnTo>
                    <a:pt x="64" y="1"/>
                  </a:lnTo>
                  <a:lnTo>
                    <a:pt x="45" y="18"/>
                  </a:lnTo>
                  <a:lnTo>
                    <a:pt x="27" y="35"/>
                  </a:lnTo>
                  <a:lnTo>
                    <a:pt x="18" y="45"/>
                  </a:lnTo>
                  <a:lnTo>
                    <a:pt x="10" y="5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8" y="51"/>
                  </a:lnTo>
                  <a:lnTo>
                    <a:pt x="36" y="42"/>
                  </a:lnTo>
                  <a:lnTo>
                    <a:pt x="55" y="2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chenying0907 725"/>
            <p:cNvSpPr>
              <a:spLocks/>
            </p:cNvSpPr>
            <p:nvPr/>
          </p:nvSpPr>
          <p:spPr bwMode="auto">
            <a:xfrm>
              <a:off x="2306638" y="3678238"/>
              <a:ext cx="33338" cy="3175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4" y="6"/>
                </a:cxn>
                <a:cxn ang="0">
                  <a:pos x="52" y="12"/>
                </a:cxn>
                <a:cxn ang="0">
                  <a:pos x="42" y="20"/>
                </a:cxn>
                <a:cxn ang="0">
                  <a:pos x="31" y="29"/>
                </a:cxn>
                <a:cxn ang="0">
                  <a:pos x="22" y="38"/>
                </a:cxn>
                <a:cxn ang="0">
                  <a:pos x="13" y="49"/>
                </a:cxn>
                <a:cxn ang="0">
                  <a:pos x="6" y="59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6"/>
                </a:cxn>
                <a:cxn ang="0">
                  <a:pos x="22" y="55"/>
                </a:cxn>
                <a:cxn ang="0">
                  <a:pos x="30" y="46"/>
                </a:cxn>
                <a:cxn ang="0">
                  <a:pos x="39" y="37"/>
                </a:cxn>
                <a:cxn ang="0">
                  <a:pos x="50" y="29"/>
                </a:cxn>
                <a:cxn ang="0">
                  <a:pos x="60" y="21"/>
                </a:cxn>
                <a:cxn ang="0">
                  <a:pos x="70" y="16"/>
                </a:cxn>
                <a:cxn ang="0">
                  <a:pos x="82" y="11"/>
                </a:cxn>
                <a:cxn ang="0">
                  <a:pos x="82" y="11"/>
                </a:cxn>
                <a:cxn ang="0">
                  <a:pos x="84" y="10"/>
                </a:cxn>
                <a:cxn ang="0">
                  <a:pos x="85" y="7"/>
                </a:cxn>
                <a:cxn ang="0">
                  <a:pos x="85" y="6"/>
                </a:cxn>
                <a:cxn ang="0">
                  <a:pos x="84" y="3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5" h="80">
                  <a:moveTo>
                    <a:pt x="76" y="0"/>
                  </a:moveTo>
                  <a:lnTo>
                    <a:pt x="76" y="0"/>
                  </a:lnTo>
                  <a:lnTo>
                    <a:pt x="64" y="6"/>
                  </a:lnTo>
                  <a:lnTo>
                    <a:pt x="52" y="12"/>
                  </a:lnTo>
                  <a:lnTo>
                    <a:pt x="42" y="20"/>
                  </a:lnTo>
                  <a:lnTo>
                    <a:pt x="31" y="29"/>
                  </a:lnTo>
                  <a:lnTo>
                    <a:pt x="22" y="38"/>
                  </a:lnTo>
                  <a:lnTo>
                    <a:pt x="13" y="49"/>
                  </a:lnTo>
                  <a:lnTo>
                    <a:pt x="6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30" y="46"/>
                  </a:lnTo>
                  <a:lnTo>
                    <a:pt x="39" y="37"/>
                  </a:lnTo>
                  <a:lnTo>
                    <a:pt x="50" y="29"/>
                  </a:lnTo>
                  <a:lnTo>
                    <a:pt x="60" y="21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6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chenying0907 726"/>
            <p:cNvSpPr>
              <a:spLocks/>
            </p:cNvSpPr>
            <p:nvPr/>
          </p:nvSpPr>
          <p:spPr bwMode="auto">
            <a:xfrm>
              <a:off x="2336801" y="3681413"/>
              <a:ext cx="23813" cy="2857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35" y="22"/>
                </a:cxn>
                <a:cxn ang="0">
                  <a:pos x="25" y="31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9" y="52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3" y="73"/>
                </a:cxn>
                <a:cxn ang="0">
                  <a:pos x="7" y="73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7" y="60"/>
                </a:cxn>
                <a:cxn ang="0">
                  <a:pos x="20" y="55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33" y="39"/>
                </a:cxn>
                <a:cxn ang="0">
                  <a:pos x="42" y="30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3" h="73">
                  <a:moveTo>
                    <a:pt x="54" y="1"/>
                  </a:moveTo>
                  <a:lnTo>
                    <a:pt x="54" y="1"/>
                  </a:lnTo>
                  <a:lnTo>
                    <a:pt x="35" y="22"/>
                  </a:lnTo>
                  <a:lnTo>
                    <a:pt x="25" y="31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0" y="5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33" y="39"/>
                  </a:lnTo>
                  <a:lnTo>
                    <a:pt x="42" y="3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chenying0907 727"/>
            <p:cNvSpPr>
              <a:spLocks/>
            </p:cNvSpPr>
            <p:nvPr/>
          </p:nvSpPr>
          <p:spPr bwMode="auto">
            <a:xfrm>
              <a:off x="2366963" y="3676650"/>
              <a:ext cx="41275" cy="33338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94" y="1"/>
                </a:cxn>
                <a:cxn ang="0">
                  <a:pos x="82" y="8"/>
                </a:cxn>
                <a:cxn ang="0">
                  <a:pos x="69" y="13"/>
                </a:cxn>
                <a:cxn ang="0">
                  <a:pos x="56" y="20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34" y="39"/>
                </a:cxn>
                <a:cxn ang="0">
                  <a:pos x="23" y="51"/>
                </a:cxn>
                <a:cxn ang="0">
                  <a:pos x="13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2" y="84"/>
                </a:cxn>
                <a:cxn ang="0">
                  <a:pos x="5" y="86"/>
                </a:cxn>
                <a:cxn ang="0">
                  <a:pos x="8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29" y="64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72" y="25"/>
                </a:cxn>
                <a:cxn ang="0">
                  <a:pos x="86" y="18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9"/>
                </a:cxn>
                <a:cxn ang="0">
                  <a:pos x="103" y="6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4" y="1"/>
                </a:cxn>
              </a:cxnLst>
              <a:rect l="0" t="0" r="r" b="b"/>
              <a:pathLst>
                <a:path w="103" h="86">
                  <a:moveTo>
                    <a:pt x="94" y="1"/>
                  </a:moveTo>
                  <a:lnTo>
                    <a:pt x="94" y="1"/>
                  </a:lnTo>
                  <a:lnTo>
                    <a:pt x="82" y="8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4" y="39"/>
                  </a:lnTo>
                  <a:lnTo>
                    <a:pt x="23" y="51"/>
                  </a:lnTo>
                  <a:lnTo>
                    <a:pt x="13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8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9" y="64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1" y="38"/>
                  </a:lnTo>
                  <a:lnTo>
                    <a:pt x="57" y="33"/>
                  </a:lnTo>
                  <a:lnTo>
                    <a:pt x="72" y="25"/>
                  </a:lnTo>
                  <a:lnTo>
                    <a:pt x="86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3" y="6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chenying0907 728"/>
            <p:cNvSpPr>
              <a:spLocks/>
            </p:cNvSpPr>
            <p:nvPr/>
          </p:nvSpPr>
          <p:spPr bwMode="auto">
            <a:xfrm>
              <a:off x="2403476" y="3678238"/>
              <a:ext cx="36513" cy="301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10"/>
                </a:cxn>
                <a:cxn ang="0">
                  <a:pos x="53" y="19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16" y="44"/>
                </a:cxn>
                <a:cxn ang="0">
                  <a:pos x="8" y="50"/>
                </a:cxn>
                <a:cxn ang="0">
                  <a:pos x="3" y="58"/>
                </a:cxn>
                <a:cxn ang="0">
                  <a:pos x="2" y="6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10" y="72"/>
                </a:cxn>
                <a:cxn ang="0">
                  <a:pos x="11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3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5" y="50"/>
                </a:cxn>
                <a:cxn ang="0">
                  <a:pos x="37" y="42"/>
                </a:cxn>
                <a:cxn ang="0">
                  <a:pos x="46" y="37"/>
                </a:cxn>
                <a:cxn ang="0">
                  <a:pos x="46" y="37"/>
                </a:cxn>
                <a:cxn ang="0">
                  <a:pos x="67" y="23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2" h="74">
                  <a:moveTo>
                    <a:pt x="83" y="0"/>
                  </a:moveTo>
                  <a:lnTo>
                    <a:pt x="83" y="0"/>
                  </a:lnTo>
                  <a:lnTo>
                    <a:pt x="68" y="10"/>
                  </a:lnTo>
                  <a:lnTo>
                    <a:pt x="53" y="1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4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5" y="50"/>
                  </a:lnTo>
                  <a:lnTo>
                    <a:pt x="37" y="42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67" y="23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1" y="10"/>
                  </a:lnTo>
                  <a:lnTo>
                    <a:pt x="92" y="7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chenying0907 729"/>
            <p:cNvSpPr>
              <a:spLocks/>
            </p:cNvSpPr>
            <p:nvPr/>
          </p:nvSpPr>
          <p:spPr bwMode="auto">
            <a:xfrm>
              <a:off x="2427288" y="3678238"/>
              <a:ext cx="33338" cy="34925"/>
            </a:xfrm>
            <a:custGeom>
              <a:avLst/>
              <a:gdLst/>
              <a:ahLst/>
              <a:cxnLst>
                <a:cxn ang="0">
                  <a:pos x="75" y="4"/>
                </a:cxn>
                <a:cxn ang="0">
                  <a:pos x="75" y="4"/>
                </a:cxn>
                <a:cxn ang="0">
                  <a:pos x="71" y="10"/>
                </a:cxn>
                <a:cxn ang="0">
                  <a:pos x="67" y="15"/>
                </a:cxn>
                <a:cxn ang="0">
                  <a:pos x="58" y="24"/>
                </a:cxn>
                <a:cxn ang="0">
                  <a:pos x="47" y="32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5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30" y="62"/>
                </a:cxn>
                <a:cxn ang="0">
                  <a:pos x="52" y="41"/>
                </a:cxn>
                <a:cxn ang="0">
                  <a:pos x="52" y="41"/>
                </a:cxn>
                <a:cxn ang="0">
                  <a:pos x="61" y="33"/>
                </a:cxn>
                <a:cxn ang="0">
                  <a:pos x="71" y="27"/>
                </a:cxn>
                <a:cxn ang="0">
                  <a:pos x="78" y="17"/>
                </a:cxn>
                <a:cxn ang="0">
                  <a:pos x="82" y="14"/>
                </a:cxn>
                <a:cxn ang="0">
                  <a:pos x="85" y="7"/>
                </a:cxn>
                <a:cxn ang="0">
                  <a:pos x="85" y="7"/>
                </a:cxn>
                <a:cxn ang="0">
                  <a:pos x="85" y="4"/>
                </a:cxn>
                <a:cxn ang="0">
                  <a:pos x="85" y="3"/>
                </a:cxn>
                <a:cxn ang="0">
                  <a:pos x="84" y="2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6" y="2"/>
                </a:cxn>
                <a:cxn ang="0">
                  <a:pos x="75" y="4"/>
                </a:cxn>
                <a:cxn ang="0">
                  <a:pos x="75" y="4"/>
                </a:cxn>
              </a:cxnLst>
              <a:rect l="0" t="0" r="r" b="b"/>
              <a:pathLst>
                <a:path w="85" h="85">
                  <a:moveTo>
                    <a:pt x="75" y="4"/>
                  </a:moveTo>
                  <a:lnTo>
                    <a:pt x="75" y="4"/>
                  </a:lnTo>
                  <a:lnTo>
                    <a:pt x="71" y="10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30" y="62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1" y="33"/>
                  </a:lnTo>
                  <a:lnTo>
                    <a:pt x="71" y="27"/>
                  </a:lnTo>
                  <a:lnTo>
                    <a:pt x="78" y="17"/>
                  </a:lnTo>
                  <a:lnTo>
                    <a:pt x="82" y="14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chenying0907 730"/>
            <p:cNvSpPr>
              <a:spLocks/>
            </p:cNvSpPr>
            <p:nvPr/>
          </p:nvSpPr>
          <p:spPr bwMode="auto">
            <a:xfrm>
              <a:off x="2451101" y="3686175"/>
              <a:ext cx="23813" cy="26988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4" y="15"/>
                </a:cxn>
                <a:cxn ang="0">
                  <a:pos x="21" y="29"/>
                </a:cxn>
                <a:cxn ang="0">
                  <a:pos x="10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9" y="50"/>
                </a:cxn>
                <a:cxn ang="0">
                  <a:pos x="30" y="36"/>
                </a:cxn>
                <a:cxn ang="0">
                  <a:pos x="42" y="23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6" h="68">
                  <a:moveTo>
                    <a:pt x="47" y="2"/>
                  </a:moveTo>
                  <a:lnTo>
                    <a:pt x="47" y="2"/>
                  </a:lnTo>
                  <a:lnTo>
                    <a:pt x="34" y="15"/>
                  </a:lnTo>
                  <a:lnTo>
                    <a:pt x="21" y="29"/>
                  </a:lnTo>
                  <a:lnTo>
                    <a:pt x="1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9" y="50"/>
                  </a:lnTo>
                  <a:lnTo>
                    <a:pt x="30" y="36"/>
                  </a:lnTo>
                  <a:lnTo>
                    <a:pt x="42" y="23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chenying0907 731"/>
            <p:cNvSpPr>
              <a:spLocks/>
            </p:cNvSpPr>
            <p:nvPr/>
          </p:nvSpPr>
          <p:spPr bwMode="auto">
            <a:xfrm>
              <a:off x="2605088" y="3395663"/>
              <a:ext cx="23813" cy="26988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4" y="4"/>
                </a:cxn>
                <a:cxn ang="0">
                  <a:pos x="41" y="8"/>
                </a:cxn>
                <a:cxn ang="0">
                  <a:pos x="38" y="14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33" y="25"/>
                </a:cxn>
                <a:cxn ang="0">
                  <a:pos x="31" y="29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3" y="42"/>
                </a:cxn>
                <a:cxn ang="0">
                  <a:pos x="5" y="48"/>
                </a:cxn>
                <a:cxn ang="0">
                  <a:pos x="3" y="51"/>
                </a:cxn>
                <a:cxn ang="0">
                  <a:pos x="1" y="55"/>
                </a:cxn>
                <a:cxn ang="0">
                  <a:pos x="0" y="6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2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3" y="57"/>
                </a:cxn>
                <a:cxn ang="0">
                  <a:pos x="20" y="5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8" y="40"/>
                </a:cxn>
                <a:cxn ang="0">
                  <a:pos x="41" y="36"/>
                </a:cxn>
                <a:cxn ang="0">
                  <a:pos x="44" y="2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10"/>
                </a:cxn>
                <a:cxn ang="0">
                  <a:pos x="58" y="7"/>
                </a:cxn>
                <a:cxn ang="0">
                  <a:pos x="56" y="3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58" h="68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5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3" y="42"/>
                  </a:lnTo>
                  <a:lnTo>
                    <a:pt x="5" y="48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20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chenying0907 732"/>
            <p:cNvSpPr>
              <a:spLocks/>
            </p:cNvSpPr>
            <p:nvPr/>
          </p:nvSpPr>
          <p:spPr bwMode="auto">
            <a:xfrm>
              <a:off x="2625726" y="3395663"/>
              <a:ext cx="25400" cy="28575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50" y="4"/>
                </a:cxn>
                <a:cxn ang="0">
                  <a:pos x="46" y="8"/>
                </a:cxn>
                <a:cxn ang="0">
                  <a:pos x="41" y="16"/>
                </a:cxn>
                <a:cxn ang="0">
                  <a:pos x="36" y="24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0" y="40"/>
                </a:cxn>
                <a:cxn ang="0">
                  <a:pos x="12" y="48"/>
                </a:cxn>
                <a:cxn ang="0">
                  <a:pos x="6" y="5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4"/>
                </a:cxn>
                <a:cxn ang="0">
                  <a:pos x="4" y="74"/>
                </a:cxn>
                <a:cxn ang="0">
                  <a:pos x="8" y="74"/>
                </a:cxn>
                <a:cxn ang="0">
                  <a:pos x="9" y="72"/>
                </a:cxn>
                <a:cxn ang="0">
                  <a:pos x="11" y="71"/>
                </a:cxn>
                <a:cxn ang="0">
                  <a:pos x="11" y="71"/>
                </a:cxn>
                <a:cxn ang="0">
                  <a:pos x="16" y="61"/>
                </a:cxn>
                <a:cxn ang="0">
                  <a:pos x="23" y="53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5" y="31"/>
                </a:cxn>
                <a:cxn ang="0">
                  <a:pos x="49" y="2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2" y="10"/>
                </a:cxn>
                <a:cxn ang="0">
                  <a:pos x="63" y="7"/>
                </a:cxn>
                <a:cxn ang="0">
                  <a:pos x="62" y="3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2"/>
                </a:cxn>
                <a:cxn ang="0">
                  <a:pos x="54" y="2"/>
                </a:cxn>
              </a:cxnLst>
              <a:rect l="0" t="0" r="r" b="b"/>
              <a:pathLst>
                <a:path w="63" h="74">
                  <a:moveTo>
                    <a:pt x="54" y="2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1" y="16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0" y="40"/>
                  </a:lnTo>
                  <a:lnTo>
                    <a:pt x="12" y="48"/>
                  </a:lnTo>
                  <a:lnTo>
                    <a:pt x="6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6" y="61"/>
                  </a:lnTo>
                  <a:lnTo>
                    <a:pt x="23" y="5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49" y="2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chenying0907 733"/>
            <p:cNvSpPr>
              <a:spLocks/>
            </p:cNvSpPr>
            <p:nvPr/>
          </p:nvSpPr>
          <p:spPr bwMode="auto">
            <a:xfrm>
              <a:off x="2641601" y="3400425"/>
              <a:ext cx="30163" cy="23813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2"/>
                </a:cxn>
                <a:cxn ang="0">
                  <a:pos x="48" y="15"/>
                </a:cxn>
                <a:cxn ang="0">
                  <a:pos x="34" y="28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5" y="63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62"/>
                </a:cxn>
                <a:cxn ang="0">
                  <a:pos x="14" y="60"/>
                </a:cxn>
                <a:cxn ang="0">
                  <a:pos x="16" y="5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4" y="34"/>
                </a:cxn>
                <a:cxn ang="0">
                  <a:pos x="59" y="22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4" y="2"/>
                </a:cxn>
                <a:cxn ang="0">
                  <a:pos x="64" y="2"/>
                </a:cxn>
              </a:cxnLst>
              <a:rect l="0" t="0" r="r" b="b"/>
              <a:pathLst>
                <a:path w="73" h="63">
                  <a:moveTo>
                    <a:pt x="64" y="2"/>
                  </a:moveTo>
                  <a:lnTo>
                    <a:pt x="64" y="2"/>
                  </a:lnTo>
                  <a:lnTo>
                    <a:pt x="48" y="15"/>
                  </a:lnTo>
                  <a:lnTo>
                    <a:pt x="34" y="28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chenying0907 734"/>
            <p:cNvSpPr>
              <a:spLocks/>
            </p:cNvSpPr>
            <p:nvPr/>
          </p:nvSpPr>
          <p:spPr bwMode="auto">
            <a:xfrm>
              <a:off x="2660651" y="3402013"/>
              <a:ext cx="28575" cy="22225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66" y="2"/>
                </a:cxn>
                <a:cxn ang="0">
                  <a:pos x="58" y="8"/>
                </a:cxn>
                <a:cxn ang="0">
                  <a:pos x="50" y="15"/>
                </a:cxn>
                <a:cxn ang="0">
                  <a:pos x="34" y="25"/>
                </a:cxn>
                <a:cxn ang="0">
                  <a:pos x="17" y="36"/>
                </a:cxn>
                <a:cxn ang="0">
                  <a:pos x="9" y="41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3" y="55"/>
                </a:cxn>
                <a:cxn ang="0">
                  <a:pos x="6" y="58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7" y="50"/>
                </a:cxn>
                <a:cxn ang="0">
                  <a:pos x="25" y="44"/>
                </a:cxn>
                <a:cxn ang="0">
                  <a:pos x="42" y="33"/>
                </a:cxn>
                <a:cxn ang="0">
                  <a:pos x="58" y="23"/>
                </a:cxn>
                <a:cxn ang="0">
                  <a:pos x="66" y="16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75" y="8"/>
                </a:cxn>
                <a:cxn ang="0">
                  <a:pos x="75" y="6"/>
                </a:cxn>
                <a:cxn ang="0">
                  <a:pos x="74" y="3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6" y="2"/>
                </a:cxn>
              </a:cxnLst>
              <a:rect l="0" t="0" r="r" b="b"/>
              <a:pathLst>
                <a:path w="75" h="58">
                  <a:moveTo>
                    <a:pt x="66" y="2"/>
                  </a:moveTo>
                  <a:lnTo>
                    <a:pt x="66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34" y="25"/>
                  </a:lnTo>
                  <a:lnTo>
                    <a:pt x="17" y="36"/>
                  </a:lnTo>
                  <a:lnTo>
                    <a:pt x="9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25" y="44"/>
                  </a:lnTo>
                  <a:lnTo>
                    <a:pt x="42" y="33"/>
                  </a:lnTo>
                  <a:lnTo>
                    <a:pt x="58" y="23"/>
                  </a:lnTo>
                  <a:lnTo>
                    <a:pt x="66" y="1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4" y="3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chenying0907 735"/>
            <p:cNvSpPr>
              <a:spLocks/>
            </p:cNvSpPr>
            <p:nvPr/>
          </p:nvSpPr>
          <p:spPr bwMode="auto">
            <a:xfrm>
              <a:off x="2682876" y="3405188"/>
              <a:ext cx="20638" cy="2222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4"/>
                </a:cxn>
                <a:cxn ang="0">
                  <a:pos x="36" y="10"/>
                </a:cxn>
                <a:cxn ang="0">
                  <a:pos x="33" y="17"/>
                </a:cxn>
                <a:cxn ang="0">
                  <a:pos x="26" y="22"/>
                </a:cxn>
                <a:cxn ang="0">
                  <a:pos x="21" y="26"/>
                </a:cxn>
                <a:cxn ang="0">
                  <a:pos x="9" y="37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4" y="56"/>
                </a:cxn>
                <a:cxn ang="0">
                  <a:pos x="8" y="55"/>
                </a:cxn>
                <a:cxn ang="0">
                  <a:pos x="9" y="54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43" y="21"/>
                </a:cxn>
                <a:cxn ang="0">
                  <a:pos x="48" y="14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4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51" h="56">
                  <a:moveTo>
                    <a:pt x="40" y="4"/>
                  </a:moveTo>
                  <a:lnTo>
                    <a:pt x="40" y="4"/>
                  </a:lnTo>
                  <a:lnTo>
                    <a:pt x="36" y="10"/>
                  </a:lnTo>
                  <a:lnTo>
                    <a:pt x="33" y="17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9" y="37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43" y="21"/>
                  </a:lnTo>
                  <a:lnTo>
                    <a:pt x="48" y="14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chenying0907 736"/>
            <p:cNvSpPr>
              <a:spLocks/>
            </p:cNvSpPr>
            <p:nvPr/>
          </p:nvSpPr>
          <p:spPr bwMode="auto">
            <a:xfrm>
              <a:off x="2700338" y="3406775"/>
              <a:ext cx="25400" cy="254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45" y="5"/>
                </a:cxn>
                <a:cxn ang="0">
                  <a:pos x="39" y="12"/>
                </a:cxn>
                <a:cxn ang="0">
                  <a:pos x="28" y="26"/>
                </a:cxn>
                <a:cxn ang="0">
                  <a:pos x="17" y="41"/>
                </a:cxn>
                <a:cxn ang="0">
                  <a:pos x="10" y="47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7" y="62"/>
                </a:cxn>
                <a:cxn ang="0">
                  <a:pos x="7" y="62"/>
                </a:cxn>
                <a:cxn ang="0">
                  <a:pos x="15" y="56"/>
                </a:cxn>
                <a:cxn ang="0">
                  <a:pos x="22" y="50"/>
                </a:cxn>
                <a:cxn ang="0">
                  <a:pos x="34" y="37"/>
                </a:cxn>
                <a:cxn ang="0">
                  <a:pos x="45" y="22"/>
                </a:cxn>
                <a:cxn ang="0">
                  <a:pos x="52" y="16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1" y="3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62" h="63">
                  <a:moveTo>
                    <a:pt x="53" y="0"/>
                  </a:moveTo>
                  <a:lnTo>
                    <a:pt x="53" y="0"/>
                  </a:lnTo>
                  <a:lnTo>
                    <a:pt x="45" y="5"/>
                  </a:lnTo>
                  <a:lnTo>
                    <a:pt x="39" y="12"/>
                  </a:lnTo>
                  <a:lnTo>
                    <a:pt x="28" y="26"/>
                  </a:lnTo>
                  <a:lnTo>
                    <a:pt x="17" y="41"/>
                  </a:lnTo>
                  <a:lnTo>
                    <a:pt x="10" y="47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22" y="50"/>
                  </a:lnTo>
                  <a:lnTo>
                    <a:pt x="34" y="37"/>
                  </a:lnTo>
                  <a:lnTo>
                    <a:pt x="45" y="22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chenying0907 737"/>
            <p:cNvSpPr>
              <a:spLocks/>
            </p:cNvSpPr>
            <p:nvPr/>
          </p:nvSpPr>
          <p:spPr bwMode="auto">
            <a:xfrm>
              <a:off x="2089151" y="3714750"/>
              <a:ext cx="15875" cy="26988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4" y="18"/>
                </a:cxn>
                <a:cxn ang="0">
                  <a:pos x="17" y="33"/>
                </a:cxn>
                <a:cxn ang="0">
                  <a:pos x="10" y="46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0" y="51"/>
                </a:cxn>
                <a:cxn ang="0">
                  <a:pos x="28" y="37"/>
                </a:cxn>
                <a:cxn ang="0">
                  <a:pos x="34" y="2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68">
                  <a:moveTo>
                    <a:pt x="29" y="4"/>
                  </a:moveTo>
                  <a:lnTo>
                    <a:pt x="29" y="4"/>
                  </a:lnTo>
                  <a:lnTo>
                    <a:pt x="24" y="18"/>
                  </a:lnTo>
                  <a:lnTo>
                    <a:pt x="17" y="33"/>
                  </a:lnTo>
                  <a:lnTo>
                    <a:pt x="10" y="4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8" y="37"/>
                  </a:lnTo>
                  <a:lnTo>
                    <a:pt x="34" y="2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chenying0907 738"/>
            <p:cNvSpPr>
              <a:spLocks/>
            </p:cNvSpPr>
            <p:nvPr/>
          </p:nvSpPr>
          <p:spPr bwMode="auto">
            <a:xfrm>
              <a:off x="2122488" y="3719513"/>
              <a:ext cx="23813" cy="3651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0" y="14"/>
                </a:cxn>
                <a:cxn ang="0">
                  <a:pos x="32" y="25"/>
                </a:cxn>
                <a:cxn ang="0">
                  <a:pos x="25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52"/>
                </a:cxn>
                <a:cxn ang="0">
                  <a:pos x="4" y="63"/>
                </a:cxn>
                <a:cxn ang="0">
                  <a:pos x="1" y="7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2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6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3"/>
                </a:cxn>
                <a:cxn ang="0">
                  <a:pos x="18" y="63"/>
                </a:cxn>
                <a:cxn ang="0">
                  <a:pos x="23" y="53"/>
                </a:cxn>
                <a:cxn ang="0">
                  <a:pos x="30" y="44"/>
                </a:cxn>
                <a:cxn ang="0">
                  <a:pos x="46" y="26"/>
                </a:cxn>
                <a:cxn ang="0">
                  <a:pos x="51" y="17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46" y="2"/>
                  </a:moveTo>
                  <a:lnTo>
                    <a:pt x="46" y="2"/>
                  </a:lnTo>
                  <a:lnTo>
                    <a:pt x="40" y="14"/>
                  </a:lnTo>
                  <a:lnTo>
                    <a:pt x="32" y="25"/>
                  </a:lnTo>
                  <a:lnTo>
                    <a:pt x="25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52"/>
                  </a:lnTo>
                  <a:lnTo>
                    <a:pt x="4" y="63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3"/>
                  </a:lnTo>
                  <a:lnTo>
                    <a:pt x="18" y="63"/>
                  </a:lnTo>
                  <a:lnTo>
                    <a:pt x="23" y="53"/>
                  </a:lnTo>
                  <a:lnTo>
                    <a:pt x="30" y="44"/>
                  </a:lnTo>
                  <a:lnTo>
                    <a:pt x="46" y="26"/>
                  </a:lnTo>
                  <a:lnTo>
                    <a:pt x="51" y="1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chenying0907 739"/>
            <p:cNvSpPr>
              <a:spLocks/>
            </p:cNvSpPr>
            <p:nvPr/>
          </p:nvSpPr>
          <p:spPr bwMode="auto">
            <a:xfrm>
              <a:off x="2163763" y="3733800"/>
              <a:ext cx="17463" cy="349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9"/>
                </a:cxn>
                <a:cxn ang="0">
                  <a:pos x="29" y="13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5" y="59"/>
                </a:cxn>
                <a:cxn ang="0">
                  <a:pos x="2" y="72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1" y="89"/>
                </a:cxn>
                <a:cxn ang="0">
                  <a:pos x="4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7" y="59"/>
                </a:cxn>
                <a:cxn ang="0">
                  <a:pos x="21" y="46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9" y="30"/>
                </a:cxn>
                <a:cxn ang="0">
                  <a:pos x="31" y="26"/>
                </a:cxn>
                <a:cxn ang="0">
                  <a:pos x="38" y="19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6" h="90">
                  <a:moveTo>
                    <a:pt x="35" y="5"/>
                  </a:moveTo>
                  <a:lnTo>
                    <a:pt x="35" y="5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5" y="59"/>
                  </a:lnTo>
                  <a:lnTo>
                    <a:pt x="2" y="7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7" y="59"/>
                  </a:lnTo>
                  <a:lnTo>
                    <a:pt x="21" y="4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8" y="19"/>
                  </a:lnTo>
                  <a:lnTo>
                    <a:pt x="43" y="13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chenying0907 740"/>
            <p:cNvSpPr>
              <a:spLocks/>
            </p:cNvSpPr>
            <p:nvPr/>
          </p:nvSpPr>
          <p:spPr bwMode="auto">
            <a:xfrm>
              <a:off x="2205038" y="3741738"/>
              <a:ext cx="22225" cy="31750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41" y="9"/>
                </a:cxn>
                <a:cxn ang="0">
                  <a:pos x="34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20" y="38"/>
                </a:cxn>
                <a:cxn ang="0">
                  <a:pos x="15" y="50"/>
                </a:cxn>
                <a:cxn ang="0">
                  <a:pos x="9" y="60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9"/>
                </a:cxn>
                <a:cxn ang="0">
                  <a:pos x="21" y="61"/>
                </a:cxn>
                <a:cxn ang="0">
                  <a:pos x="26" y="52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3" y="37"/>
                </a:cxn>
                <a:cxn ang="0">
                  <a:pos x="35" y="31"/>
                </a:cxn>
                <a:cxn ang="0">
                  <a:pos x="39" y="26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51" y="1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7"/>
                </a:cxn>
                <a:cxn ang="0">
                  <a:pos x="56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8" h="80">
                  <a:moveTo>
                    <a:pt x="46" y="3"/>
                  </a:moveTo>
                  <a:lnTo>
                    <a:pt x="46" y="3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15" y="50"/>
                  </a:lnTo>
                  <a:lnTo>
                    <a:pt x="9" y="6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1" y="61"/>
                  </a:lnTo>
                  <a:lnTo>
                    <a:pt x="26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37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51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chenying0907 741"/>
            <p:cNvSpPr>
              <a:spLocks/>
            </p:cNvSpPr>
            <p:nvPr/>
          </p:nvSpPr>
          <p:spPr bwMode="auto">
            <a:xfrm>
              <a:off x="2247901" y="3740150"/>
              <a:ext cx="17463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8" y="10"/>
                </a:cxn>
                <a:cxn ang="0">
                  <a:pos x="23" y="19"/>
                </a:cxn>
                <a:cxn ang="0">
                  <a:pos x="13" y="36"/>
                </a:cxn>
                <a:cxn ang="0">
                  <a:pos x="5" y="5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7" y="59"/>
                </a:cxn>
                <a:cxn ang="0">
                  <a:pos x="23" y="41"/>
                </a:cxn>
                <a:cxn ang="0">
                  <a:pos x="32" y="25"/>
                </a:cxn>
                <a:cxn ang="0">
                  <a:pos x="38" y="17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5" y="7"/>
                </a:cxn>
                <a:cxn ang="0">
                  <a:pos x="43" y="3"/>
                </a:cxn>
                <a:cxn ang="0">
                  <a:pos x="39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5" h="80">
                  <a:moveTo>
                    <a:pt x="35" y="3"/>
                  </a:moveTo>
                  <a:lnTo>
                    <a:pt x="35" y="3"/>
                  </a:lnTo>
                  <a:lnTo>
                    <a:pt x="28" y="10"/>
                  </a:lnTo>
                  <a:lnTo>
                    <a:pt x="23" y="19"/>
                  </a:lnTo>
                  <a:lnTo>
                    <a:pt x="13" y="36"/>
                  </a:lnTo>
                  <a:lnTo>
                    <a:pt x="5" y="5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7" y="59"/>
                  </a:lnTo>
                  <a:lnTo>
                    <a:pt x="23" y="41"/>
                  </a:lnTo>
                  <a:lnTo>
                    <a:pt x="32" y="25"/>
                  </a:lnTo>
                  <a:lnTo>
                    <a:pt x="38" y="1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chenying0907 742"/>
            <p:cNvSpPr>
              <a:spLocks/>
            </p:cNvSpPr>
            <p:nvPr/>
          </p:nvSpPr>
          <p:spPr bwMode="auto">
            <a:xfrm>
              <a:off x="2289176" y="3736975"/>
              <a:ext cx="15875" cy="3175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4"/>
                </a:cxn>
                <a:cxn ang="0">
                  <a:pos x="22" y="22"/>
                </a:cxn>
                <a:cxn ang="0">
                  <a:pos x="16" y="38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6" y="43"/>
                </a:cxn>
                <a:cxn ang="0">
                  <a:pos x="33" y="2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39" h="80">
                  <a:moveTo>
                    <a:pt x="27" y="4"/>
                  </a:moveTo>
                  <a:lnTo>
                    <a:pt x="27" y="4"/>
                  </a:lnTo>
                  <a:lnTo>
                    <a:pt x="22" y="22"/>
                  </a:lnTo>
                  <a:lnTo>
                    <a:pt x="16" y="3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6" y="43"/>
                  </a:lnTo>
                  <a:lnTo>
                    <a:pt x="33" y="2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chenying0907 743"/>
            <p:cNvSpPr>
              <a:spLocks/>
            </p:cNvSpPr>
            <p:nvPr/>
          </p:nvSpPr>
          <p:spPr bwMode="auto">
            <a:xfrm>
              <a:off x="2327276" y="3744913"/>
              <a:ext cx="20638" cy="3175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2"/>
                </a:cxn>
                <a:cxn ang="0">
                  <a:pos x="36" y="7"/>
                </a:cxn>
                <a:cxn ang="0">
                  <a:pos x="33" y="1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3" y="30"/>
                </a:cxn>
                <a:cxn ang="0">
                  <a:pos x="21" y="34"/>
                </a:cxn>
                <a:cxn ang="0">
                  <a:pos x="18" y="38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9" y="58"/>
                </a:cxn>
                <a:cxn ang="0">
                  <a:pos x="25" y="49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35" y="33"/>
                </a:cxn>
                <a:cxn ang="0">
                  <a:pos x="39" y="25"/>
                </a:cxn>
                <a:cxn ang="0">
                  <a:pos x="43" y="17"/>
                </a:cxn>
                <a:cxn ang="0">
                  <a:pos x="44" y="13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3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42" y="2"/>
                </a:cxn>
              </a:cxnLst>
              <a:rect l="0" t="0" r="r" b="b"/>
              <a:pathLst>
                <a:path w="51" h="80">
                  <a:moveTo>
                    <a:pt x="42" y="2"/>
                  </a:moveTo>
                  <a:lnTo>
                    <a:pt x="42" y="2"/>
                  </a:lnTo>
                  <a:lnTo>
                    <a:pt x="36" y="7"/>
                  </a:lnTo>
                  <a:lnTo>
                    <a:pt x="33" y="1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9" y="58"/>
                  </a:lnTo>
                  <a:lnTo>
                    <a:pt x="25" y="4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39" y="25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1" y="7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chenying0907 744"/>
            <p:cNvSpPr>
              <a:spLocks/>
            </p:cNvSpPr>
            <p:nvPr/>
          </p:nvSpPr>
          <p:spPr bwMode="auto">
            <a:xfrm>
              <a:off x="2365376" y="3740150"/>
              <a:ext cx="25400" cy="3333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38" y="21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9" y="50"/>
                </a:cxn>
                <a:cxn ang="0">
                  <a:pos x="15" y="59"/>
                </a:cxn>
                <a:cxn ang="0">
                  <a:pos x="10" y="68"/>
                </a:cxn>
                <a:cxn ang="0">
                  <a:pos x="6" y="72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1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5" y="80"/>
                </a:cxn>
                <a:cxn ang="0">
                  <a:pos x="21" y="74"/>
                </a:cxn>
                <a:cxn ang="0">
                  <a:pos x="24" y="66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0" y="51"/>
                </a:cxn>
                <a:cxn ang="0">
                  <a:pos x="32" y="45"/>
                </a:cxn>
                <a:cxn ang="0">
                  <a:pos x="41" y="33"/>
                </a:cxn>
                <a:cxn ang="0">
                  <a:pos x="51" y="21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2" y="8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2" h="87">
                  <a:moveTo>
                    <a:pt x="52" y="3"/>
                  </a:moveTo>
                  <a:lnTo>
                    <a:pt x="52" y="3"/>
                  </a:lnTo>
                  <a:lnTo>
                    <a:pt x="38" y="2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50"/>
                  </a:lnTo>
                  <a:lnTo>
                    <a:pt x="15" y="59"/>
                  </a:lnTo>
                  <a:lnTo>
                    <a:pt x="10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5" y="80"/>
                  </a:lnTo>
                  <a:lnTo>
                    <a:pt x="21" y="74"/>
                  </a:lnTo>
                  <a:lnTo>
                    <a:pt x="24" y="6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41" y="33"/>
                  </a:lnTo>
                  <a:lnTo>
                    <a:pt x="51" y="2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chenying0907 745"/>
            <p:cNvSpPr>
              <a:spLocks/>
            </p:cNvSpPr>
            <p:nvPr/>
          </p:nvSpPr>
          <p:spPr bwMode="auto">
            <a:xfrm>
              <a:off x="2408238" y="3744913"/>
              <a:ext cx="26988" cy="33338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58" y="3"/>
                </a:cxn>
                <a:cxn ang="0">
                  <a:pos x="50" y="12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32" y="29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24" y="37"/>
                </a:cxn>
                <a:cxn ang="0">
                  <a:pos x="11" y="58"/>
                </a:cxn>
                <a:cxn ang="0">
                  <a:pos x="5" y="68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6" y="71"/>
                </a:cxn>
                <a:cxn ang="0">
                  <a:pos x="21" y="60"/>
                </a:cxn>
                <a:cxn ang="0">
                  <a:pos x="28" y="50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53" y="26"/>
                </a:cxn>
                <a:cxn ang="0">
                  <a:pos x="60" y="19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9" y="2"/>
                </a:cxn>
                <a:cxn ang="0">
                  <a:pos x="58" y="3"/>
                </a:cxn>
                <a:cxn ang="0">
                  <a:pos x="58" y="3"/>
                </a:cxn>
              </a:cxnLst>
              <a:rect l="0" t="0" r="r" b="b"/>
              <a:pathLst>
                <a:path w="68" h="85">
                  <a:moveTo>
                    <a:pt x="58" y="3"/>
                  </a:moveTo>
                  <a:lnTo>
                    <a:pt x="58" y="3"/>
                  </a:lnTo>
                  <a:lnTo>
                    <a:pt x="50" y="1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1" y="5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1" y="60"/>
                  </a:lnTo>
                  <a:lnTo>
                    <a:pt x="28" y="5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53" y="26"/>
                  </a:lnTo>
                  <a:lnTo>
                    <a:pt x="60" y="1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9" name="chenying0907 746"/>
            <p:cNvSpPr>
              <a:spLocks/>
            </p:cNvSpPr>
            <p:nvPr/>
          </p:nvSpPr>
          <p:spPr bwMode="auto">
            <a:xfrm>
              <a:off x="2449513" y="3744913"/>
              <a:ext cx="15875" cy="28575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6" y="13"/>
                </a:cxn>
                <a:cxn ang="0">
                  <a:pos x="24" y="21"/>
                </a:cxn>
                <a:cxn ang="0">
                  <a:pos x="15" y="36"/>
                </a:cxn>
                <a:cxn ang="0">
                  <a:pos x="7" y="51"/>
                </a:cxn>
                <a:cxn ang="0">
                  <a:pos x="4" y="59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2" y="72"/>
                </a:cxn>
                <a:cxn ang="0">
                  <a:pos x="5" y="75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62"/>
                </a:cxn>
                <a:cxn ang="0">
                  <a:pos x="19" y="54"/>
                </a:cxn>
                <a:cxn ang="0">
                  <a:pos x="26" y="39"/>
                </a:cxn>
                <a:cxn ang="0">
                  <a:pos x="34" y="24"/>
                </a:cxn>
                <a:cxn ang="0">
                  <a:pos x="38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39" y="3"/>
                </a:cxn>
                <a:cxn ang="0">
                  <a:pos x="37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75">
                  <a:moveTo>
                    <a:pt x="29" y="4"/>
                  </a:moveTo>
                  <a:lnTo>
                    <a:pt x="29" y="4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62"/>
                  </a:lnTo>
                  <a:lnTo>
                    <a:pt x="19" y="54"/>
                  </a:lnTo>
                  <a:lnTo>
                    <a:pt x="26" y="39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chenying0907 747"/>
            <p:cNvSpPr>
              <a:spLocks/>
            </p:cNvSpPr>
            <p:nvPr/>
          </p:nvSpPr>
          <p:spPr bwMode="auto">
            <a:xfrm>
              <a:off x="2503488" y="3744913"/>
              <a:ext cx="23813" cy="33338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5" y="2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1" y="58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" y="85"/>
                </a:cxn>
                <a:cxn ang="0">
                  <a:pos x="6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3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2"/>
                </a:cxn>
                <a:cxn ang="0">
                  <a:pos x="35" y="42"/>
                </a:cxn>
                <a:cxn ang="0">
                  <a:pos x="47" y="26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4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5">
                  <a:moveTo>
                    <a:pt x="47" y="3"/>
                  </a:moveTo>
                  <a:lnTo>
                    <a:pt x="47" y="3"/>
                  </a:lnTo>
                  <a:lnTo>
                    <a:pt x="35" y="2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1" y="5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7" y="2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chenying0907 748"/>
            <p:cNvSpPr>
              <a:spLocks/>
            </p:cNvSpPr>
            <p:nvPr/>
          </p:nvSpPr>
          <p:spPr bwMode="auto">
            <a:xfrm>
              <a:off x="2540001" y="3740150"/>
              <a:ext cx="17463" cy="31750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3" y="14"/>
                </a:cxn>
                <a:cxn ang="0">
                  <a:pos x="32" y="23"/>
                </a:cxn>
                <a:cxn ang="0">
                  <a:pos x="28" y="31"/>
                </a:cxn>
                <a:cxn ang="0">
                  <a:pos x="24" y="40"/>
                </a:cxn>
                <a:cxn ang="0">
                  <a:pos x="13" y="55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1" y="77"/>
                </a:cxn>
                <a:cxn ang="0">
                  <a:pos x="5" y="80"/>
                </a:cxn>
                <a:cxn ang="0">
                  <a:pos x="8" y="78"/>
                </a:cxn>
                <a:cxn ang="0">
                  <a:pos x="9" y="77"/>
                </a:cxn>
                <a:cxn ang="0">
                  <a:pos x="9" y="77"/>
                </a:cxn>
                <a:cxn ang="0">
                  <a:pos x="24" y="61"/>
                </a:cxn>
                <a:cxn ang="0">
                  <a:pos x="29" y="53"/>
                </a:cxn>
                <a:cxn ang="0">
                  <a:pos x="34" y="44"/>
                </a:cxn>
                <a:cxn ang="0">
                  <a:pos x="39" y="35"/>
                </a:cxn>
                <a:cxn ang="0">
                  <a:pos x="42" y="25"/>
                </a:cxn>
                <a:cxn ang="0">
                  <a:pos x="45" y="15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80">
                  <a:moveTo>
                    <a:pt x="34" y="5"/>
                  </a:moveTo>
                  <a:lnTo>
                    <a:pt x="34" y="5"/>
                  </a:lnTo>
                  <a:lnTo>
                    <a:pt x="33" y="14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4" y="40"/>
                  </a:lnTo>
                  <a:lnTo>
                    <a:pt x="13" y="55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24" y="61"/>
                  </a:lnTo>
                  <a:lnTo>
                    <a:pt x="29" y="53"/>
                  </a:lnTo>
                  <a:lnTo>
                    <a:pt x="34" y="44"/>
                  </a:lnTo>
                  <a:lnTo>
                    <a:pt x="39" y="35"/>
                  </a:lnTo>
                  <a:lnTo>
                    <a:pt x="42" y="25"/>
                  </a:lnTo>
                  <a:lnTo>
                    <a:pt x="45" y="1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chenying0907 749"/>
            <p:cNvSpPr>
              <a:spLocks/>
            </p:cNvSpPr>
            <p:nvPr/>
          </p:nvSpPr>
          <p:spPr bwMode="auto">
            <a:xfrm>
              <a:off x="2581276" y="3740150"/>
              <a:ext cx="15875" cy="31750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8" y="10"/>
                </a:cxn>
                <a:cxn ang="0">
                  <a:pos x="26" y="1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9" y="45"/>
                </a:cxn>
                <a:cxn ang="0">
                  <a:pos x="5" y="55"/>
                </a:cxn>
                <a:cxn ang="0">
                  <a:pos x="3" y="6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11" y="79"/>
                </a:cxn>
                <a:cxn ang="0">
                  <a:pos x="12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63"/>
                </a:cxn>
                <a:cxn ang="0">
                  <a:pos x="18" y="53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5" y="20"/>
                </a:cxn>
                <a:cxn ang="0">
                  <a:pos x="38" y="15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41" h="80">
                  <a:moveTo>
                    <a:pt x="29" y="6"/>
                  </a:moveTo>
                  <a:lnTo>
                    <a:pt x="29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45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5" y="63"/>
                  </a:lnTo>
                  <a:lnTo>
                    <a:pt x="18" y="5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5" y="20"/>
                  </a:lnTo>
                  <a:lnTo>
                    <a:pt x="38" y="15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chenying0907 750"/>
            <p:cNvSpPr>
              <a:spLocks/>
            </p:cNvSpPr>
            <p:nvPr/>
          </p:nvSpPr>
          <p:spPr bwMode="auto">
            <a:xfrm>
              <a:off x="2609851" y="3741738"/>
              <a:ext cx="23813" cy="3492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40" y="12"/>
                </a:cxn>
                <a:cxn ang="0">
                  <a:pos x="34" y="24"/>
                </a:cxn>
                <a:cxn ang="0">
                  <a:pos x="29" y="34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10" y="60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29" y="55"/>
                </a:cxn>
                <a:cxn ang="0">
                  <a:pos x="29" y="55"/>
                </a:cxn>
                <a:cxn ang="0">
                  <a:pos x="35" y="44"/>
                </a:cxn>
                <a:cxn ang="0">
                  <a:pos x="40" y="31"/>
                </a:cxn>
                <a:cxn ang="0">
                  <a:pos x="47" y="20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7" h="85">
                  <a:moveTo>
                    <a:pt x="47" y="1"/>
                  </a:moveTo>
                  <a:lnTo>
                    <a:pt x="47" y="1"/>
                  </a:lnTo>
                  <a:lnTo>
                    <a:pt x="40" y="12"/>
                  </a:lnTo>
                  <a:lnTo>
                    <a:pt x="34" y="24"/>
                  </a:lnTo>
                  <a:lnTo>
                    <a:pt x="29" y="3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0" y="60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5" y="44"/>
                  </a:lnTo>
                  <a:lnTo>
                    <a:pt x="40" y="31"/>
                  </a:lnTo>
                  <a:lnTo>
                    <a:pt x="47" y="2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4" name="chenying0907 751"/>
            <p:cNvSpPr>
              <a:spLocks/>
            </p:cNvSpPr>
            <p:nvPr/>
          </p:nvSpPr>
          <p:spPr bwMode="auto">
            <a:xfrm>
              <a:off x="2652713" y="3736975"/>
              <a:ext cx="15875" cy="34925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8" y="19"/>
                </a:cxn>
                <a:cxn ang="0">
                  <a:pos x="24" y="29"/>
                </a:cxn>
                <a:cxn ang="0">
                  <a:pos x="20" y="41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9" y="59"/>
                </a:cxn>
                <a:cxn ang="0">
                  <a:pos x="4" y="66"/>
                </a:cxn>
                <a:cxn ang="0">
                  <a:pos x="4" y="66"/>
                </a:cxn>
                <a:cxn ang="0">
                  <a:pos x="2" y="72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6" y="85"/>
                </a:cxn>
                <a:cxn ang="0">
                  <a:pos x="9" y="84"/>
                </a:cxn>
                <a:cxn ang="0">
                  <a:pos x="11" y="83"/>
                </a:cxn>
                <a:cxn ang="0">
                  <a:pos x="12" y="80"/>
                </a:cxn>
                <a:cxn ang="0">
                  <a:pos x="12" y="80"/>
                </a:cxn>
                <a:cxn ang="0">
                  <a:pos x="13" y="73"/>
                </a:cxn>
                <a:cxn ang="0">
                  <a:pos x="16" y="70"/>
                </a:cxn>
                <a:cxn ang="0">
                  <a:pos x="20" y="66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7" y="25"/>
                </a:cxn>
                <a:cxn ang="0">
                  <a:pos x="40" y="16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41" h="85">
                  <a:moveTo>
                    <a:pt x="29" y="5"/>
                  </a:moveTo>
                  <a:lnTo>
                    <a:pt x="29" y="5"/>
                  </a:lnTo>
                  <a:lnTo>
                    <a:pt x="28" y="19"/>
                  </a:lnTo>
                  <a:lnTo>
                    <a:pt x="24" y="29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9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73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7" y="25"/>
                  </a:lnTo>
                  <a:lnTo>
                    <a:pt x="40" y="1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5" name="chenying0907 752"/>
            <p:cNvSpPr>
              <a:spLocks/>
            </p:cNvSpPr>
            <p:nvPr/>
          </p:nvSpPr>
          <p:spPr bwMode="auto">
            <a:xfrm>
              <a:off x="2692401" y="3741738"/>
              <a:ext cx="11113" cy="3175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6" y="22"/>
                </a:cxn>
                <a:cxn ang="0">
                  <a:pos x="12" y="39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4" y="80"/>
                </a:cxn>
                <a:cxn ang="0">
                  <a:pos x="9" y="78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24" y="41"/>
                </a:cxn>
                <a:cxn ang="0">
                  <a:pos x="28" y="2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8" y="3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29" h="80">
                  <a:moveTo>
                    <a:pt x="17" y="5"/>
                  </a:moveTo>
                  <a:lnTo>
                    <a:pt x="17" y="5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9" y="78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chenying0907 753"/>
            <p:cNvSpPr>
              <a:spLocks/>
            </p:cNvSpPr>
            <p:nvPr/>
          </p:nvSpPr>
          <p:spPr bwMode="auto">
            <a:xfrm>
              <a:off x="2730501" y="3740150"/>
              <a:ext cx="15875" cy="3333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8" y="14"/>
                </a:cxn>
                <a:cxn ang="0">
                  <a:pos x="25" y="23"/>
                </a:cxn>
                <a:cxn ang="0">
                  <a:pos x="22" y="32"/>
                </a:cxn>
                <a:cxn ang="0">
                  <a:pos x="19" y="42"/>
                </a:cxn>
                <a:cxn ang="0">
                  <a:pos x="9" y="5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3" y="83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20" y="64"/>
                </a:cxn>
                <a:cxn ang="0">
                  <a:pos x="29" y="44"/>
                </a:cxn>
                <a:cxn ang="0">
                  <a:pos x="33" y="35"/>
                </a:cxn>
                <a:cxn ang="0">
                  <a:pos x="37" y="26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9" h="85">
                  <a:moveTo>
                    <a:pt x="28" y="5"/>
                  </a:moveTo>
                  <a:lnTo>
                    <a:pt x="28" y="5"/>
                  </a:lnTo>
                  <a:lnTo>
                    <a:pt x="28" y="14"/>
                  </a:lnTo>
                  <a:lnTo>
                    <a:pt x="25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9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20" y="64"/>
                  </a:lnTo>
                  <a:lnTo>
                    <a:pt x="29" y="44"/>
                  </a:lnTo>
                  <a:lnTo>
                    <a:pt x="33" y="35"/>
                  </a:lnTo>
                  <a:lnTo>
                    <a:pt x="37" y="26"/>
                  </a:lnTo>
                  <a:lnTo>
                    <a:pt x="38" y="1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chenying0907 754"/>
            <p:cNvSpPr>
              <a:spLocks/>
            </p:cNvSpPr>
            <p:nvPr/>
          </p:nvSpPr>
          <p:spPr bwMode="auto">
            <a:xfrm>
              <a:off x="2205038" y="3208338"/>
              <a:ext cx="87313" cy="84138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29"/>
                </a:cxn>
                <a:cxn ang="0">
                  <a:pos x="154" y="55"/>
                </a:cxn>
                <a:cxn ang="0">
                  <a:pos x="126" y="81"/>
                </a:cxn>
                <a:cxn ang="0">
                  <a:pos x="113" y="95"/>
                </a:cxn>
                <a:cxn ang="0">
                  <a:pos x="98" y="110"/>
                </a:cxn>
                <a:cxn ang="0">
                  <a:pos x="98" y="110"/>
                </a:cxn>
                <a:cxn ang="0">
                  <a:pos x="86" y="122"/>
                </a:cxn>
                <a:cxn ang="0">
                  <a:pos x="73" y="133"/>
                </a:cxn>
                <a:cxn ang="0">
                  <a:pos x="47" y="157"/>
                </a:cxn>
                <a:cxn ang="0">
                  <a:pos x="34" y="167"/>
                </a:cxn>
                <a:cxn ang="0">
                  <a:pos x="21" y="180"/>
                </a:cxn>
                <a:cxn ang="0">
                  <a:pos x="11" y="194"/>
                </a:cxn>
                <a:cxn ang="0">
                  <a:pos x="1" y="208"/>
                </a:cxn>
                <a:cxn ang="0">
                  <a:pos x="1" y="208"/>
                </a:cxn>
                <a:cxn ang="0">
                  <a:pos x="0" y="211"/>
                </a:cxn>
                <a:cxn ang="0">
                  <a:pos x="0" y="212"/>
                </a:cxn>
                <a:cxn ang="0">
                  <a:pos x="3" y="216"/>
                </a:cxn>
                <a:cxn ang="0">
                  <a:pos x="7" y="216"/>
                </a:cxn>
                <a:cxn ang="0">
                  <a:pos x="9" y="216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20" y="200"/>
                </a:cxn>
                <a:cxn ang="0">
                  <a:pos x="30" y="187"/>
                </a:cxn>
                <a:cxn ang="0">
                  <a:pos x="42" y="174"/>
                </a:cxn>
                <a:cxn ang="0">
                  <a:pos x="54" y="162"/>
                </a:cxn>
                <a:cxn ang="0">
                  <a:pos x="81" y="139"/>
                </a:cxn>
                <a:cxn ang="0">
                  <a:pos x="107" y="118"/>
                </a:cxn>
                <a:cxn ang="0">
                  <a:pos x="107" y="118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45" y="80"/>
                </a:cxn>
                <a:cxn ang="0">
                  <a:pos x="158" y="67"/>
                </a:cxn>
                <a:cxn ang="0">
                  <a:pos x="158" y="67"/>
                </a:cxn>
                <a:cxn ang="0">
                  <a:pos x="190" y="38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2" y="8"/>
                </a:cxn>
                <a:cxn ang="0">
                  <a:pos x="222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2" h="216">
                  <a:moveTo>
                    <a:pt x="213" y="1"/>
                  </a:moveTo>
                  <a:lnTo>
                    <a:pt x="213" y="1"/>
                  </a:lnTo>
                  <a:lnTo>
                    <a:pt x="185" y="29"/>
                  </a:lnTo>
                  <a:lnTo>
                    <a:pt x="154" y="55"/>
                  </a:lnTo>
                  <a:lnTo>
                    <a:pt x="126" y="81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86" y="122"/>
                  </a:lnTo>
                  <a:lnTo>
                    <a:pt x="73" y="133"/>
                  </a:lnTo>
                  <a:lnTo>
                    <a:pt x="47" y="157"/>
                  </a:lnTo>
                  <a:lnTo>
                    <a:pt x="34" y="167"/>
                  </a:lnTo>
                  <a:lnTo>
                    <a:pt x="21" y="180"/>
                  </a:lnTo>
                  <a:lnTo>
                    <a:pt x="11" y="19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3" y="216"/>
                  </a:lnTo>
                  <a:lnTo>
                    <a:pt x="7" y="216"/>
                  </a:lnTo>
                  <a:lnTo>
                    <a:pt x="9" y="216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20" y="200"/>
                  </a:lnTo>
                  <a:lnTo>
                    <a:pt x="30" y="187"/>
                  </a:lnTo>
                  <a:lnTo>
                    <a:pt x="42" y="174"/>
                  </a:lnTo>
                  <a:lnTo>
                    <a:pt x="54" y="162"/>
                  </a:lnTo>
                  <a:lnTo>
                    <a:pt x="81" y="139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45" y="80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90" y="38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2" y="8"/>
                  </a:lnTo>
                  <a:lnTo>
                    <a:pt x="222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chenying0907 755"/>
            <p:cNvSpPr>
              <a:spLocks/>
            </p:cNvSpPr>
            <p:nvPr/>
          </p:nvSpPr>
          <p:spPr bwMode="auto">
            <a:xfrm>
              <a:off x="2201863" y="3219450"/>
              <a:ext cx="152400" cy="15557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348" y="17"/>
                </a:cxn>
                <a:cxn ang="0">
                  <a:pos x="324" y="39"/>
                </a:cxn>
                <a:cxn ang="0">
                  <a:pos x="282" y="86"/>
                </a:cxn>
                <a:cxn ang="0">
                  <a:pos x="230" y="142"/>
                </a:cxn>
                <a:cxn ang="0">
                  <a:pos x="175" y="195"/>
                </a:cxn>
                <a:cxn ang="0">
                  <a:pos x="119" y="244"/>
                </a:cxn>
                <a:cxn ang="0">
                  <a:pos x="80" y="282"/>
                </a:cxn>
                <a:cxn ang="0">
                  <a:pos x="67" y="297"/>
                </a:cxn>
                <a:cxn ang="0">
                  <a:pos x="18" y="356"/>
                </a:cxn>
                <a:cxn ang="0">
                  <a:pos x="1" y="378"/>
                </a:cxn>
                <a:cxn ang="0">
                  <a:pos x="0" y="387"/>
                </a:cxn>
                <a:cxn ang="0">
                  <a:pos x="0" y="390"/>
                </a:cxn>
                <a:cxn ang="0">
                  <a:pos x="5" y="393"/>
                </a:cxn>
                <a:cxn ang="0">
                  <a:pos x="10" y="390"/>
                </a:cxn>
                <a:cxn ang="0">
                  <a:pos x="10" y="387"/>
                </a:cxn>
                <a:cxn ang="0">
                  <a:pos x="14" y="375"/>
                </a:cxn>
                <a:cxn ang="0">
                  <a:pos x="37" y="350"/>
                </a:cxn>
                <a:cxn ang="0">
                  <a:pos x="44" y="341"/>
                </a:cxn>
                <a:cxn ang="0">
                  <a:pos x="69" y="311"/>
                </a:cxn>
                <a:cxn ang="0">
                  <a:pos x="95" y="282"/>
                </a:cxn>
                <a:cxn ang="0">
                  <a:pos x="144" y="235"/>
                </a:cxn>
                <a:cxn ang="0">
                  <a:pos x="196" y="192"/>
                </a:cxn>
                <a:cxn ang="0">
                  <a:pos x="208" y="183"/>
                </a:cxn>
                <a:cxn ang="0">
                  <a:pos x="242" y="149"/>
                </a:cxn>
                <a:cxn ang="0">
                  <a:pos x="284" y="102"/>
                </a:cxn>
                <a:cxn ang="0">
                  <a:pos x="327" y="51"/>
                </a:cxn>
                <a:cxn ang="0">
                  <a:pos x="352" y="27"/>
                </a:cxn>
                <a:cxn ang="0">
                  <a:pos x="379" y="10"/>
                </a:cxn>
                <a:cxn ang="0">
                  <a:pos x="381" y="9"/>
                </a:cxn>
                <a:cxn ang="0">
                  <a:pos x="382" y="5"/>
                </a:cxn>
                <a:cxn ang="0">
                  <a:pos x="378" y="0"/>
                </a:cxn>
                <a:cxn ang="0">
                  <a:pos x="373" y="0"/>
                </a:cxn>
              </a:cxnLst>
              <a:rect l="0" t="0" r="r" b="b"/>
              <a:pathLst>
                <a:path w="382" h="393">
                  <a:moveTo>
                    <a:pt x="373" y="0"/>
                  </a:moveTo>
                  <a:lnTo>
                    <a:pt x="373" y="0"/>
                  </a:lnTo>
                  <a:lnTo>
                    <a:pt x="360" y="8"/>
                  </a:lnTo>
                  <a:lnTo>
                    <a:pt x="348" y="17"/>
                  </a:lnTo>
                  <a:lnTo>
                    <a:pt x="335" y="27"/>
                  </a:lnTo>
                  <a:lnTo>
                    <a:pt x="324" y="39"/>
                  </a:lnTo>
                  <a:lnTo>
                    <a:pt x="303" y="63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30" y="142"/>
                  </a:lnTo>
                  <a:lnTo>
                    <a:pt x="203" y="168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19" y="244"/>
                  </a:lnTo>
                  <a:lnTo>
                    <a:pt x="93" y="269"/>
                  </a:lnTo>
                  <a:lnTo>
                    <a:pt x="80" y="282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5" y="370"/>
                  </a:lnTo>
                  <a:lnTo>
                    <a:pt x="1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5" y="393"/>
                  </a:lnTo>
                  <a:lnTo>
                    <a:pt x="9" y="392"/>
                  </a:lnTo>
                  <a:lnTo>
                    <a:pt x="10" y="390"/>
                  </a:lnTo>
                  <a:lnTo>
                    <a:pt x="10" y="387"/>
                  </a:lnTo>
                  <a:lnTo>
                    <a:pt x="10" y="387"/>
                  </a:lnTo>
                  <a:lnTo>
                    <a:pt x="12" y="382"/>
                  </a:lnTo>
                  <a:lnTo>
                    <a:pt x="14" y="375"/>
                  </a:lnTo>
                  <a:lnTo>
                    <a:pt x="25" y="363"/>
                  </a:lnTo>
                  <a:lnTo>
                    <a:pt x="37" y="350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56" y="325"/>
                  </a:lnTo>
                  <a:lnTo>
                    <a:pt x="69" y="311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119" y="259"/>
                  </a:lnTo>
                  <a:lnTo>
                    <a:pt x="144" y="235"/>
                  </a:lnTo>
                  <a:lnTo>
                    <a:pt x="170" y="213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208" y="183"/>
                  </a:lnTo>
                  <a:lnTo>
                    <a:pt x="220" y="172"/>
                  </a:lnTo>
                  <a:lnTo>
                    <a:pt x="242" y="149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305" y="77"/>
                  </a:lnTo>
                  <a:lnTo>
                    <a:pt x="327" y="51"/>
                  </a:lnTo>
                  <a:lnTo>
                    <a:pt x="340" y="39"/>
                  </a:lnTo>
                  <a:lnTo>
                    <a:pt x="352" y="27"/>
                  </a:lnTo>
                  <a:lnTo>
                    <a:pt x="365" y="18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81" y="9"/>
                  </a:lnTo>
                  <a:lnTo>
                    <a:pt x="382" y="6"/>
                  </a:lnTo>
                  <a:lnTo>
                    <a:pt x="382" y="5"/>
                  </a:lnTo>
                  <a:lnTo>
                    <a:pt x="381" y="2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chenying0907 756"/>
            <p:cNvSpPr>
              <a:spLocks/>
            </p:cNvSpPr>
            <p:nvPr/>
          </p:nvSpPr>
          <p:spPr bwMode="auto">
            <a:xfrm>
              <a:off x="2279651" y="3287713"/>
              <a:ext cx="139700" cy="149225"/>
            </a:xfrm>
            <a:custGeom>
              <a:avLst/>
              <a:gdLst/>
              <a:ahLst/>
              <a:cxnLst>
                <a:cxn ang="0">
                  <a:pos x="343" y="4"/>
                </a:cxn>
                <a:cxn ang="0">
                  <a:pos x="338" y="13"/>
                </a:cxn>
                <a:cxn ang="0">
                  <a:pos x="312" y="45"/>
                </a:cxn>
                <a:cxn ang="0">
                  <a:pos x="288" y="71"/>
                </a:cxn>
                <a:cxn ang="0">
                  <a:pos x="263" y="97"/>
                </a:cxn>
                <a:cxn ang="0">
                  <a:pos x="161" y="195"/>
                </a:cxn>
                <a:cxn ang="0">
                  <a:pos x="117" y="241"/>
                </a:cxn>
                <a:cxn ang="0">
                  <a:pos x="74" y="288"/>
                </a:cxn>
                <a:cxn ang="0">
                  <a:pos x="65" y="297"/>
                </a:cxn>
                <a:cxn ang="0">
                  <a:pos x="46" y="315"/>
                </a:cxn>
                <a:cxn ang="0">
                  <a:pos x="38" y="326"/>
                </a:cxn>
                <a:cxn ang="0">
                  <a:pos x="24" y="349"/>
                </a:cxn>
                <a:cxn ang="0">
                  <a:pos x="16" y="360"/>
                </a:cxn>
                <a:cxn ang="0">
                  <a:pos x="4" y="365"/>
                </a:cxn>
                <a:cxn ang="0">
                  <a:pos x="3" y="366"/>
                </a:cxn>
                <a:cxn ang="0">
                  <a:pos x="0" y="372"/>
                </a:cxn>
                <a:cxn ang="0">
                  <a:pos x="4" y="375"/>
                </a:cxn>
                <a:cxn ang="0">
                  <a:pos x="12" y="377"/>
                </a:cxn>
                <a:cxn ang="0">
                  <a:pos x="15" y="375"/>
                </a:cxn>
                <a:cxn ang="0">
                  <a:pos x="17" y="373"/>
                </a:cxn>
                <a:cxn ang="0">
                  <a:pos x="28" y="362"/>
                </a:cxn>
                <a:cxn ang="0">
                  <a:pos x="45" y="339"/>
                </a:cxn>
                <a:cxn ang="0">
                  <a:pos x="63" y="315"/>
                </a:cxn>
                <a:cxn ang="0">
                  <a:pos x="89" y="288"/>
                </a:cxn>
                <a:cxn ang="0">
                  <a:pos x="142" y="230"/>
                </a:cxn>
                <a:cxn ang="0">
                  <a:pos x="171" y="203"/>
                </a:cxn>
                <a:cxn ang="0">
                  <a:pos x="198" y="178"/>
                </a:cxn>
                <a:cxn ang="0">
                  <a:pos x="278" y="97"/>
                </a:cxn>
                <a:cxn ang="0">
                  <a:pos x="304" y="72"/>
                </a:cxn>
                <a:cxn ang="0">
                  <a:pos x="328" y="45"/>
                </a:cxn>
                <a:cxn ang="0">
                  <a:pos x="335" y="35"/>
                </a:cxn>
                <a:cxn ang="0">
                  <a:pos x="350" y="17"/>
                </a:cxn>
                <a:cxn ang="0">
                  <a:pos x="354" y="7"/>
                </a:cxn>
                <a:cxn ang="0">
                  <a:pos x="354" y="4"/>
                </a:cxn>
                <a:cxn ang="0">
                  <a:pos x="350" y="0"/>
                </a:cxn>
                <a:cxn ang="0">
                  <a:pos x="345" y="1"/>
                </a:cxn>
                <a:cxn ang="0">
                  <a:pos x="343" y="4"/>
                </a:cxn>
              </a:cxnLst>
              <a:rect l="0" t="0" r="r" b="b"/>
              <a:pathLst>
                <a:path w="354" h="377">
                  <a:moveTo>
                    <a:pt x="343" y="4"/>
                  </a:moveTo>
                  <a:lnTo>
                    <a:pt x="343" y="4"/>
                  </a:lnTo>
                  <a:lnTo>
                    <a:pt x="342" y="8"/>
                  </a:lnTo>
                  <a:lnTo>
                    <a:pt x="338" y="13"/>
                  </a:lnTo>
                  <a:lnTo>
                    <a:pt x="329" y="2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288" y="71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12" y="147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17" y="241"/>
                  </a:lnTo>
                  <a:lnTo>
                    <a:pt x="96" y="263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65" y="297"/>
                  </a:lnTo>
                  <a:lnTo>
                    <a:pt x="55" y="306"/>
                  </a:lnTo>
                  <a:lnTo>
                    <a:pt x="46" y="315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2" y="336"/>
                  </a:lnTo>
                  <a:lnTo>
                    <a:pt x="24" y="349"/>
                  </a:lnTo>
                  <a:lnTo>
                    <a:pt x="20" y="355"/>
                  </a:lnTo>
                  <a:lnTo>
                    <a:pt x="16" y="360"/>
                  </a:lnTo>
                  <a:lnTo>
                    <a:pt x="11" y="362"/>
                  </a:lnTo>
                  <a:lnTo>
                    <a:pt x="4" y="365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0" y="372"/>
                  </a:lnTo>
                  <a:lnTo>
                    <a:pt x="2" y="374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5" y="375"/>
                  </a:lnTo>
                  <a:lnTo>
                    <a:pt x="17" y="373"/>
                  </a:lnTo>
                  <a:lnTo>
                    <a:pt x="17" y="373"/>
                  </a:lnTo>
                  <a:lnTo>
                    <a:pt x="23" y="36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45" y="339"/>
                  </a:lnTo>
                  <a:lnTo>
                    <a:pt x="53" y="327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89" y="288"/>
                  </a:lnTo>
                  <a:lnTo>
                    <a:pt x="116" y="258"/>
                  </a:lnTo>
                  <a:lnTo>
                    <a:pt x="142" y="230"/>
                  </a:lnTo>
                  <a:lnTo>
                    <a:pt x="155" y="216"/>
                  </a:lnTo>
                  <a:lnTo>
                    <a:pt x="171" y="203"/>
                  </a:lnTo>
                  <a:lnTo>
                    <a:pt x="171" y="203"/>
                  </a:lnTo>
                  <a:lnTo>
                    <a:pt x="198" y="178"/>
                  </a:lnTo>
                  <a:lnTo>
                    <a:pt x="225" y="152"/>
                  </a:lnTo>
                  <a:lnTo>
                    <a:pt x="278" y="97"/>
                  </a:lnTo>
                  <a:lnTo>
                    <a:pt x="278" y="97"/>
                  </a:lnTo>
                  <a:lnTo>
                    <a:pt x="304" y="72"/>
                  </a:lnTo>
                  <a:lnTo>
                    <a:pt x="316" y="59"/>
                  </a:lnTo>
                  <a:lnTo>
                    <a:pt x="328" y="45"/>
                  </a:lnTo>
                  <a:lnTo>
                    <a:pt x="328" y="45"/>
                  </a:lnTo>
                  <a:lnTo>
                    <a:pt x="335" y="35"/>
                  </a:lnTo>
                  <a:lnTo>
                    <a:pt x="343" y="26"/>
                  </a:lnTo>
                  <a:lnTo>
                    <a:pt x="350" y="17"/>
                  </a:lnTo>
                  <a:lnTo>
                    <a:pt x="352" y="12"/>
                  </a:lnTo>
                  <a:lnTo>
                    <a:pt x="354" y="7"/>
                  </a:lnTo>
                  <a:lnTo>
                    <a:pt x="354" y="7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5" y="1"/>
                  </a:lnTo>
                  <a:lnTo>
                    <a:pt x="343" y="4"/>
                  </a:lnTo>
                  <a:lnTo>
                    <a:pt x="34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chenying0907 757"/>
            <p:cNvSpPr>
              <a:spLocks/>
            </p:cNvSpPr>
            <p:nvPr/>
          </p:nvSpPr>
          <p:spPr bwMode="auto">
            <a:xfrm>
              <a:off x="2127251" y="3116263"/>
              <a:ext cx="30163" cy="3492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1" y="1"/>
                </a:cxn>
                <a:cxn ang="0">
                  <a:pos x="57" y="4"/>
                </a:cxn>
                <a:cxn ang="0">
                  <a:pos x="51" y="9"/>
                </a:cxn>
                <a:cxn ang="0">
                  <a:pos x="45" y="17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1" y="38"/>
                </a:cxn>
                <a:cxn ang="0">
                  <a:pos x="20" y="51"/>
                </a:cxn>
                <a:cxn ang="0">
                  <a:pos x="11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3" y="83"/>
                </a:cxn>
                <a:cxn ang="0">
                  <a:pos x="14" y="80"/>
                </a:cxn>
                <a:cxn ang="0">
                  <a:pos x="15" y="76"/>
                </a:cxn>
                <a:cxn ang="0">
                  <a:pos x="15" y="76"/>
                </a:cxn>
                <a:cxn ang="0">
                  <a:pos x="30" y="60"/>
                </a:cxn>
                <a:cxn ang="0">
                  <a:pos x="41" y="43"/>
                </a:cxn>
                <a:cxn ang="0">
                  <a:pos x="41" y="43"/>
                </a:cxn>
                <a:cxn ang="0">
                  <a:pos x="53" y="25"/>
                </a:cxn>
                <a:cxn ang="0">
                  <a:pos x="61" y="16"/>
                </a:cxn>
                <a:cxn ang="0">
                  <a:pos x="65" y="13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71" y="11"/>
                </a:cxn>
                <a:cxn ang="0">
                  <a:pos x="73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3" h="86">
                  <a:moveTo>
                    <a:pt x="66" y="0"/>
                  </a:moveTo>
                  <a:lnTo>
                    <a:pt x="66" y="0"/>
                  </a:lnTo>
                  <a:lnTo>
                    <a:pt x="61" y="1"/>
                  </a:lnTo>
                  <a:lnTo>
                    <a:pt x="57" y="4"/>
                  </a:lnTo>
                  <a:lnTo>
                    <a:pt x="51" y="9"/>
                  </a:lnTo>
                  <a:lnTo>
                    <a:pt x="45" y="1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1" y="38"/>
                  </a:lnTo>
                  <a:lnTo>
                    <a:pt x="20" y="51"/>
                  </a:lnTo>
                  <a:lnTo>
                    <a:pt x="11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3" y="83"/>
                  </a:lnTo>
                  <a:lnTo>
                    <a:pt x="14" y="80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30" y="60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13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chenying0907 758"/>
            <p:cNvSpPr>
              <a:spLocks/>
            </p:cNvSpPr>
            <p:nvPr/>
          </p:nvSpPr>
          <p:spPr bwMode="auto">
            <a:xfrm>
              <a:off x="2201863" y="3116263"/>
              <a:ext cx="23813" cy="25400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34" y="12"/>
                </a:cxn>
                <a:cxn ang="0">
                  <a:pos x="21" y="25"/>
                </a:cxn>
                <a:cxn ang="0">
                  <a:pos x="14" y="32"/>
                </a:cxn>
                <a:cxn ang="0">
                  <a:pos x="9" y="39"/>
                </a:cxn>
                <a:cxn ang="0">
                  <a:pos x="5" y="47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5" y="51"/>
                </a:cxn>
                <a:cxn ang="0">
                  <a:pos x="19" y="45"/>
                </a:cxn>
                <a:cxn ang="0">
                  <a:pos x="30" y="32"/>
                </a:cxn>
                <a:cxn ang="0">
                  <a:pos x="41" y="21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7" h="63">
                  <a:moveTo>
                    <a:pt x="49" y="1"/>
                  </a:moveTo>
                  <a:lnTo>
                    <a:pt x="49" y="1"/>
                  </a:lnTo>
                  <a:lnTo>
                    <a:pt x="34" y="12"/>
                  </a:lnTo>
                  <a:lnTo>
                    <a:pt x="21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30" y="32"/>
                  </a:lnTo>
                  <a:lnTo>
                    <a:pt x="41" y="2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chenying0907 759"/>
            <p:cNvSpPr>
              <a:spLocks/>
            </p:cNvSpPr>
            <p:nvPr/>
          </p:nvSpPr>
          <p:spPr bwMode="auto">
            <a:xfrm>
              <a:off x="2263776" y="3103563"/>
              <a:ext cx="25400" cy="36513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36" y="22"/>
                </a:cxn>
                <a:cxn ang="0">
                  <a:pos x="21" y="41"/>
                </a:cxn>
                <a:cxn ang="0">
                  <a:pos x="13" y="51"/>
                </a:cxn>
                <a:cxn ang="0">
                  <a:pos x="8" y="60"/>
                </a:cxn>
                <a:cxn ang="0">
                  <a:pos x="3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8" y="90"/>
                </a:cxn>
                <a:cxn ang="0">
                  <a:pos x="9" y="89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3" y="76"/>
                </a:cxn>
                <a:cxn ang="0">
                  <a:pos x="19" y="64"/>
                </a:cxn>
                <a:cxn ang="0">
                  <a:pos x="25" y="55"/>
                </a:cxn>
                <a:cxn ang="0">
                  <a:pos x="32" y="45"/>
                </a:cxn>
                <a:cxn ang="0">
                  <a:pos x="46" y="26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0" y="1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3" h="92">
                  <a:moveTo>
                    <a:pt x="51" y="3"/>
                  </a:moveTo>
                  <a:lnTo>
                    <a:pt x="51" y="3"/>
                  </a:lnTo>
                  <a:lnTo>
                    <a:pt x="36" y="22"/>
                  </a:lnTo>
                  <a:lnTo>
                    <a:pt x="21" y="41"/>
                  </a:lnTo>
                  <a:lnTo>
                    <a:pt x="13" y="51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9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76"/>
                  </a:lnTo>
                  <a:lnTo>
                    <a:pt x="19" y="64"/>
                  </a:lnTo>
                  <a:lnTo>
                    <a:pt x="25" y="55"/>
                  </a:lnTo>
                  <a:lnTo>
                    <a:pt x="32" y="45"/>
                  </a:lnTo>
                  <a:lnTo>
                    <a:pt x="46" y="26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chenying0907 760"/>
            <p:cNvSpPr>
              <a:spLocks/>
            </p:cNvSpPr>
            <p:nvPr/>
          </p:nvSpPr>
          <p:spPr bwMode="auto">
            <a:xfrm>
              <a:off x="2312988" y="3111500"/>
              <a:ext cx="20638" cy="31750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3"/>
                </a:cxn>
                <a:cxn ang="0">
                  <a:pos x="35" y="11"/>
                </a:cxn>
                <a:cxn ang="0">
                  <a:pos x="30" y="19"/>
                </a:cxn>
                <a:cxn ang="0">
                  <a:pos x="20" y="37"/>
                </a:cxn>
                <a:cxn ang="0">
                  <a:pos x="11" y="55"/>
                </a:cxn>
                <a:cxn ang="0">
                  <a:pos x="6" y="63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17" y="70"/>
                </a:cxn>
                <a:cxn ang="0">
                  <a:pos x="20" y="62"/>
                </a:cxn>
                <a:cxn ang="0">
                  <a:pos x="30" y="44"/>
                </a:cxn>
                <a:cxn ang="0">
                  <a:pos x="39" y="27"/>
                </a:cxn>
                <a:cxn ang="0">
                  <a:pos x="44" y="19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1" y="8"/>
                </a:cxn>
                <a:cxn ang="0">
                  <a:pos x="52" y="7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41" y="3"/>
                </a:cxn>
              </a:cxnLst>
              <a:rect l="0" t="0" r="r" b="b"/>
              <a:pathLst>
                <a:path w="52" h="80">
                  <a:moveTo>
                    <a:pt x="41" y="3"/>
                  </a:moveTo>
                  <a:lnTo>
                    <a:pt x="41" y="3"/>
                  </a:lnTo>
                  <a:lnTo>
                    <a:pt x="35" y="11"/>
                  </a:lnTo>
                  <a:lnTo>
                    <a:pt x="30" y="19"/>
                  </a:lnTo>
                  <a:lnTo>
                    <a:pt x="20" y="37"/>
                  </a:lnTo>
                  <a:lnTo>
                    <a:pt x="11" y="55"/>
                  </a:lnTo>
                  <a:lnTo>
                    <a:pt x="6" y="6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30" y="44"/>
                  </a:lnTo>
                  <a:lnTo>
                    <a:pt x="39" y="27"/>
                  </a:lnTo>
                  <a:lnTo>
                    <a:pt x="44" y="1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chenying0907 761"/>
            <p:cNvSpPr>
              <a:spLocks/>
            </p:cNvSpPr>
            <p:nvPr/>
          </p:nvSpPr>
          <p:spPr bwMode="auto">
            <a:xfrm>
              <a:off x="2360613" y="3116263"/>
              <a:ext cx="25400" cy="30163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39" y="17"/>
                </a:cxn>
                <a:cxn ang="0">
                  <a:pos x="25" y="32"/>
                </a:cxn>
                <a:cxn ang="0">
                  <a:pos x="12" y="49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4" y="73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21" y="55"/>
                </a:cxn>
                <a:cxn ang="0">
                  <a:pos x="34" y="39"/>
                </a:cxn>
                <a:cxn ang="0">
                  <a:pos x="47" y="24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1" y="3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3" h="75">
                  <a:moveTo>
                    <a:pt x="53" y="1"/>
                  </a:moveTo>
                  <a:lnTo>
                    <a:pt x="53" y="1"/>
                  </a:lnTo>
                  <a:lnTo>
                    <a:pt x="39" y="17"/>
                  </a:lnTo>
                  <a:lnTo>
                    <a:pt x="25" y="32"/>
                  </a:lnTo>
                  <a:lnTo>
                    <a:pt x="12" y="4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" y="55"/>
                  </a:lnTo>
                  <a:lnTo>
                    <a:pt x="34" y="39"/>
                  </a:lnTo>
                  <a:lnTo>
                    <a:pt x="47" y="24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chenying0907 762"/>
            <p:cNvSpPr>
              <a:spLocks/>
            </p:cNvSpPr>
            <p:nvPr/>
          </p:nvSpPr>
          <p:spPr bwMode="auto">
            <a:xfrm>
              <a:off x="2403476" y="3119438"/>
              <a:ext cx="23813" cy="31750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36" y="19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4" y="78"/>
                </a:cxn>
                <a:cxn ang="0">
                  <a:pos x="8" y="79"/>
                </a:cxn>
                <a:cxn ang="0">
                  <a:pos x="10" y="78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21" y="59"/>
                </a:cxn>
                <a:cxn ang="0">
                  <a:pos x="33" y="42"/>
                </a:cxn>
                <a:cxn ang="0">
                  <a:pos x="46" y="25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5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79">
                  <a:moveTo>
                    <a:pt x="48" y="2"/>
                  </a:moveTo>
                  <a:lnTo>
                    <a:pt x="48" y="2"/>
                  </a:lnTo>
                  <a:lnTo>
                    <a:pt x="36" y="19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4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59"/>
                  </a:lnTo>
                  <a:lnTo>
                    <a:pt x="33" y="42"/>
                  </a:lnTo>
                  <a:lnTo>
                    <a:pt x="46" y="25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chenying0907 763"/>
            <p:cNvSpPr>
              <a:spLocks/>
            </p:cNvSpPr>
            <p:nvPr/>
          </p:nvSpPr>
          <p:spPr bwMode="auto">
            <a:xfrm>
              <a:off x="2444751" y="3127375"/>
              <a:ext cx="17463" cy="2540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1"/>
                </a:cxn>
                <a:cxn ang="0">
                  <a:pos x="25" y="13"/>
                </a:cxn>
                <a:cxn ang="0">
                  <a:pos x="15" y="26"/>
                </a:cxn>
                <a:cxn ang="0">
                  <a:pos x="8" y="4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2" y="61"/>
                </a:cxn>
                <a:cxn ang="0">
                  <a:pos x="6" y="63"/>
                </a:cxn>
                <a:cxn ang="0">
                  <a:pos x="9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4" y="21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4" y="8"/>
                </a:cxn>
                <a:cxn ang="0">
                  <a:pos x="44" y="5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5" y="1"/>
                </a:cxn>
              </a:cxnLst>
              <a:rect l="0" t="0" r="r" b="b"/>
              <a:pathLst>
                <a:path w="44" h="63">
                  <a:moveTo>
                    <a:pt x="35" y="1"/>
                  </a:moveTo>
                  <a:lnTo>
                    <a:pt x="35" y="1"/>
                  </a:lnTo>
                  <a:lnTo>
                    <a:pt x="25" y="13"/>
                  </a:lnTo>
                  <a:lnTo>
                    <a:pt x="15" y="26"/>
                  </a:lnTo>
                  <a:lnTo>
                    <a:pt x="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6" y="63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4" y="2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chenying0907 764"/>
            <p:cNvSpPr>
              <a:spLocks/>
            </p:cNvSpPr>
            <p:nvPr/>
          </p:nvSpPr>
          <p:spPr bwMode="auto">
            <a:xfrm>
              <a:off x="2492376" y="3130550"/>
              <a:ext cx="17463" cy="23813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1" y="12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1" y="22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3" y="34"/>
                </a:cxn>
                <a:cxn ang="0">
                  <a:pos x="9" y="41"/>
                </a:cxn>
                <a:cxn ang="0">
                  <a:pos x="6" y="47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4" y="55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33" y="26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2" y="17"/>
                </a:cxn>
                <a:cxn ang="0">
                  <a:pos x="44" y="1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3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6" y="3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63">
                  <a:moveTo>
                    <a:pt x="34" y="7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7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chenying0907 765"/>
            <p:cNvSpPr>
              <a:spLocks noEditPoints="1"/>
            </p:cNvSpPr>
            <p:nvPr/>
          </p:nvSpPr>
          <p:spPr bwMode="auto">
            <a:xfrm>
              <a:off x="2100263" y="3162300"/>
              <a:ext cx="431800" cy="323850"/>
            </a:xfrm>
            <a:custGeom>
              <a:avLst/>
              <a:gdLst/>
              <a:ahLst/>
              <a:cxnLst>
                <a:cxn ang="0">
                  <a:pos x="1080" y="117"/>
                </a:cxn>
                <a:cxn ang="0">
                  <a:pos x="1070" y="72"/>
                </a:cxn>
                <a:cxn ang="0">
                  <a:pos x="1044" y="36"/>
                </a:cxn>
                <a:cxn ang="0">
                  <a:pos x="1010" y="20"/>
                </a:cxn>
                <a:cxn ang="0">
                  <a:pos x="927" y="12"/>
                </a:cxn>
                <a:cxn ang="0">
                  <a:pos x="675" y="7"/>
                </a:cxn>
                <a:cxn ang="0">
                  <a:pos x="459" y="5"/>
                </a:cxn>
                <a:cxn ang="0">
                  <a:pos x="241" y="0"/>
                </a:cxn>
                <a:cxn ang="0">
                  <a:pos x="110" y="4"/>
                </a:cxn>
                <a:cxn ang="0">
                  <a:pos x="59" y="15"/>
                </a:cxn>
                <a:cxn ang="0">
                  <a:pos x="25" y="38"/>
                </a:cxn>
                <a:cxn ang="0">
                  <a:pos x="5" y="75"/>
                </a:cxn>
                <a:cxn ang="0">
                  <a:pos x="0" y="127"/>
                </a:cxn>
                <a:cxn ang="0">
                  <a:pos x="0" y="658"/>
                </a:cxn>
                <a:cxn ang="0">
                  <a:pos x="0" y="671"/>
                </a:cxn>
                <a:cxn ang="0">
                  <a:pos x="5" y="723"/>
                </a:cxn>
                <a:cxn ang="0">
                  <a:pos x="25" y="760"/>
                </a:cxn>
                <a:cxn ang="0">
                  <a:pos x="59" y="784"/>
                </a:cxn>
                <a:cxn ang="0">
                  <a:pos x="110" y="795"/>
                </a:cxn>
                <a:cxn ang="0">
                  <a:pos x="306" y="806"/>
                </a:cxn>
                <a:cxn ang="0">
                  <a:pos x="592" y="814"/>
                </a:cxn>
                <a:cxn ang="0">
                  <a:pos x="930" y="814"/>
                </a:cxn>
                <a:cxn ang="0">
                  <a:pos x="1011" y="806"/>
                </a:cxn>
                <a:cxn ang="0">
                  <a:pos x="1045" y="790"/>
                </a:cxn>
                <a:cxn ang="0">
                  <a:pos x="1073" y="754"/>
                </a:cxn>
                <a:cxn ang="0">
                  <a:pos x="1082" y="709"/>
                </a:cxn>
                <a:cxn ang="0">
                  <a:pos x="1082" y="688"/>
                </a:cxn>
                <a:cxn ang="0">
                  <a:pos x="1079" y="670"/>
                </a:cxn>
                <a:cxn ang="0">
                  <a:pos x="1084" y="589"/>
                </a:cxn>
                <a:cxn ang="0">
                  <a:pos x="1087" y="501"/>
                </a:cxn>
                <a:cxn ang="0">
                  <a:pos x="1084" y="285"/>
                </a:cxn>
                <a:cxn ang="0">
                  <a:pos x="1023" y="751"/>
                </a:cxn>
                <a:cxn ang="0">
                  <a:pos x="970" y="765"/>
                </a:cxn>
                <a:cxn ang="0">
                  <a:pos x="859" y="771"/>
                </a:cxn>
                <a:cxn ang="0">
                  <a:pos x="590" y="769"/>
                </a:cxn>
                <a:cxn ang="0">
                  <a:pos x="364" y="757"/>
                </a:cxn>
                <a:cxn ang="0">
                  <a:pos x="209" y="751"/>
                </a:cxn>
                <a:cxn ang="0">
                  <a:pos x="93" y="747"/>
                </a:cxn>
                <a:cxn ang="0">
                  <a:pos x="57" y="729"/>
                </a:cxn>
                <a:cxn ang="0">
                  <a:pos x="46" y="687"/>
                </a:cxn>
                <a:cxn ang="0">
                  <a:pos x="44" y="665"/>
                </a:cxn>
                <a:cxn ang="0">
                  <a:pos x="46" y="128"/>
                </a:cxn>
                <a:cxn ang="0">
                  <a:pos x="46" y="113"/>
                </a:cxn>
                <a:cxn ang="0">
                  <a:pos x="57" y="70"/>
                </a:cxn>
                <a:cxn ang="0">
                  <a:pos x="93" y="53"/>
                </a:cxn>
                <a:cxn ang="0">
                  <a:pos x="209" y="47"/>
                </a:cxn>
                <a:cxn ang="0">
                  <a:pos x="435" y="51"/>
                </a:cxn>
                <a:cxn ang="0">
                  <a:pos x="540" y="49"/>
                </a:cxn>
                <a:cxn ang="0">
                  <a:pos x="827" y="55"/>
                </a:cxn>
                <a:cxn ang="0">
                  <a:pos x="951" y="60"/>
                </a:cxn>
                <a:cxn ang="0">
                  <a:pos x="1004" y="70"/>
                </a:cxn>
                <a:cxn ang="0">
                  <a:pos x="1029" y="84"/>
                </a:cxn>
                <a:cxn ang="0">
                  <a:pos x="1036" y="126"/>
                </a:cxn>
                <a:cxn ang="0">
                  <a:pos x="1036" y="202"/>
                </a:cxn>
                <a:cxn ang="0">
                  <a:pos x="1044" y="489"/>
                </a:cxn>
                <a:cxn ang="0">
                  <a:pos x="1039" y="578"/>
                </a:cxn>
                <a:cxn ang="0">
                  <a:pos x="1035" y="672"/>
                </a:cxn>
                <a:cxn ang="0">
                  <a:pos x="1036" y="712"/>
                </a:cxn>
                <a:cxn ang="0">
                  <a:pos x="1028" y="747"/>
                </a:cxn>
              </a:cxnLst>
              <a:rect l="0" t="0" r="r" b="b"/>
              <a:pathLst>
                <a:path w="1088" h="815">
                  <a:moveTo>
                    <a:pt x="1080" y="128"/>
                  </a:moveTo>
                  <a:lnTo>
                    <a:pt x="1080" y="128"/>
                  </a:lnTo>
                  <a:lnTo>
                    <a:pt x="1082" y="123"/>
                  </a:lnTo>
                  <a:lnTo>
                    <a:pt x="1080" y="117"/>
                  </a:lnTo>
                  <a:lnTo>
                    <a:pt x="1080" y="117"/>
                  </a:lnTo>
                  <a:lnTo>
                    <a:pt x="1076" y="104"/>
                  </a:lnTo>
                  <a:lnTo>
                    <a:pt x="1074" y="93"/>
                  </a:lnTo>
                  <a:lnTo>
                    <a:pt x="1070" y="72"/>
                  </a:lnTo>
                  <a:lnTo>
                    <a:pt x="1067" y="63"/>
                  </a:lnTo>
                  <a:lnTo>
                    <a:pt x="1062" y="54"/>
                  </a:lnTo>
                  <a:lnTo>
                    <a:pt x="1054" y="45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36" y="32"/>
                  </a:lnTo>
                  <a:lnTo>
                    <a:pt x="1028" y="26"/>
                  </a:lnTo>
                  <a:lnTo>
                    <a:pt x="1010" y="20"/>
                  </a:lnTo>
                  <a:lnTo>
                    <a:pt x="990" y="16"/>
                  </a:lnTo>
                  <a:lnTo>
                    <a:pt x="969" y="13"/>
                  </a:lnTo>
                  <a:lnTo>
                    <a:pt x="948" y="13"/>
                  </a:lnTo>
                  <a:lnTo>
                    <a:pt x="927" y="12"/>
                  </a:lnTo>
                  <a:lnTo>
                    <a:pt x="891" y="13"/>
                  </a:lnTo>
                  <a:lnTo>
                    <a:pt x="891" y="13"/>
                  </a:lnTo>
                  <a:lnTo>
                    <a:pt x="793" y="11"/>
                  </a:lnTo>
                  <a:lnTo>
                    <a:pt x="675" y="7"/>
                  </a:lnTo>
                  <a:lnTo>
                    <a:pt x="556" y="4"/>
                  </a:lnTo>
                  <a:lnTo>
                    <a:pt x="503" y="4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16" y="5"/>
                  </a:lnTo>
                  <a:lnTo>
                    <a:pt x="371" y="5"/>
                  </a:lnTo>
                  <a:lnTo>
                    <a:pt x="284" y="2"/>
                  </a:lnTo>
                  <a:lnTo>
                    <a:pt x="241" y="0"/>
                  </a:lnTo>
                  <a:lnTo>
                    <a:pt x="197" y="0"/>
                  </a:lnTo>
                  <a:lnTo>
                    <a:pt x="153" y="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5" y="5"/>
                  </a:lnTo>
                  <a:lnTo>
                    <a:pt x="82" y="8"/>
                  </a:lnTo>
                  <a:lnTo>
                    <a:pt x="69" y="11"/>
                  </a:lnTo>
                  <a:lnTo>
                    <a:pt x="59" y="15"/>
                  </a:lnTo>
                  <a:lnTo>
                    <a:pt x="48" y="20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1" y="699"/>
                  </a:lnTo>
                  <a:lnTo>
                    <a:pt x="3" y="712"/>
                  </a:lnTo>
                  <a:lnTo>
                    <a:pt x="5" y="723"/>
                  </a:lnTo>
                  <a:lnTo>
                    <a:pt x="9" y="734"/>
                  </a:lnTo>
                  <a:lnTo>
                    <a:pt x="13" y="743"/>
                  </a:lnTo>
                  <a:lnTo>
                    <a:pt x="18" y="752"/>
                  </a:lnTo>
                  <a:lnTo>
                    <a:pt x="25" y="760"/>
                  </a:lnTo>
                  <a:lnTo>
                    <a:pt x="31" y="767"/>
                  </a:lnTo>
                  <a:lnTo>
                    <a:pt x="39" y="773"/>
                  </a:lnTo>
                  <a:lnTo>
                    <a:pt x="48" y="778"/>
                  </a:lnTo>
                  <a:lnTo>
                    <a:pt x="59" y="784"/>
                  </a:lnTo>
                  <a:lnTo>
                    <a:pt x="69" y="788"/>
                  </a:lnTo>
                  <a:lnTo>
                    <a:pt x="82" y="790"/>
                  </a:lnTo>
                  <a:lnTo>
                    <a:pt x="95" y="793"/>
                  </a:lnTo>
                  <a:lnTo>
                    <a:pt x="110" y="795"/>
                  </a:lnTo>
                  <a:lnTo>
                    <a:pt x="110" y="795"/>
                  </a:lnTo>
                  <a:lnTo>
                    <a:pt x="156" y="798"/>
                  </a:lnTo>
                  <a:lnTo>
                    <a:pt x="204" y="802"/>
                  </a:lnTo>
                  <a:lnTo>
                    <a:pt x="306" y="806"/>
                  </a:lnTo>
                  <a:lnTo>
                    <a:pt x="408" y="808"/>
                  </a:lnTo>
                  <a:lnTo>
                    <a:pt x="502" y="812"/>
                  </a:lnTo>
                  <a:lnTo>
                    <a:pt x="502" y="812"/>
                  </a:lnTo>
                  <a:lnTo>
                    <a:pt x="592" y="814"/>
                  </a:lnTo>
                  <a:lnTo>
                    <a:pt x="697" y="815"/>
                  </a:lnTo>
                  <a:lnTo>
                    <a:pt x="893" y="814"/>
                  </a:lnTo>
                  <a:lnTo>
                    <a:pt x="893" y="814"/>
                  </a:lnTo>
                  <a:lnTo>
                    <a:pt x="930" y="814"/>
                  </a:lnTo>
                  <a:lnTo>
                    <a:pt x="951" y="814"/>
                  </a:lnTo>
                  <a:lnTo>
                    <a:pt x="972" y="812"/>
                  </a:lnTo>
                  <a:lnTo>
                    <a:pt x="991" y="810"/>
                  </a:lnTo>
                  <a:lnTo>
                    <a:pt x="1011" y="806"/>
                  </a:lnTo>
                  <a:lnTo>
                    <a:pt x="1029" y="799"/>
                  </a:lnTo>
                  <a:lnTo>
                    <a:pt x="1037" y="795"/>
                  </a:lnTo>
                  <a:lnTo>
                    <a:pt x="1045" y="790"/>
                  </a:lnTo>
                  <a:lnTo>
                    <a:pt x="1045" y="790"/>
                  </a:lnTo>
                  <a:lnTo>
                    <a:pt x="1057" y="781"/>
                  </a:lnTo>
                  <a:lnTo>
                    <a:pt x="1065" y="772"/>
                  </a:lnTo>
                  <a:lnTo>
                    <a:pt x="1069" y="763"/>
                  </a:lnTo>
                  <a:lnTo>
                    <a:pt x="1073" y="754"/>
                  </a:lnTo>
                  <a:lnTo>
                    <a:pt x="1076" y="734"/>
                  </a:lnTo>
                  <a:lnTo>
                    <a:pt x="1079" y="722"/>
                  </a:lnTo>
                  <a:lnTo>
                    <a:pt x="1082" y="709"/>
                  </a:lnTo>
                  <a:lnTo>
                    <a:pt x="1082" y="709"/>
                  </a:lnTo>
                  <a:lnTo>
                    <a:pt x="1083" y="701"/>
                  </a:lnTo>
                  <a:lnTo>
                    <a:pt x="1082" y="695"/>
                  </a:lnTo>
                  <a:lnTo>
                    <a:pt x="1082" y="695"/>
                  </a:lnTo>
                  <a:lnTo>
                    <a:pt x="1082" y="688"/>
                  </a:lnTo>
                  <a:lnTo>
                    <a:pt x="1080" y="683"/>
                  </a:lnTo>
                  <a:lnTo>
                    <a:pt x="1080" y="683"/>
                  </a:lnTo>
                  <a:lnTo>
                    <a:pt x="1079" y="678"/>
                  </a:lnTo>
                  <a:lnTo>
                    <a:pt x="1079" y="670"/>
                  </a:lnTo>
                  <a:lnTo>
                    <a:pt x="1080" y="650"/>
                  </a:lnTo>
                  <a:lnTo>
                    <a:pt x="1084" y="616"/>
                  </a:lnTo>
                  <a:lnTo>
                    <a:pt x="1084" y="616"/>
                  </a:lnTo>
                  <a:lnTo>
                    <a:pt x="1084" y="589"/>
                  </a:lnTo>
                  <a:lnTo>
                    <a:pt x="1084" y="561"/>
                  </a:lnTo>
                  <a:lnTo>
                    <a:pt x="1084" y="561"/>
                  </a:lnTo>
                  <a:lnTo>
                    <a:pt x="1086" y="531"/>
                  </a:lnTo>
                  <a:lnTo>
                    <a:pt x="1087" y="501"/>
                  </a:lnTo>
                  <a:lnTo>
                    <a:pt x="1088" y="472"/>
                  </a:lnTo>
                  <a:lnTo>
                    <a:pt x="1088" y="442"/>
                  </a:lnTo>
                  <a:lnTo>
                    <a:pt x="1088" y="442"/>
                  </a:lnTo>
                  <a:lnTo>
                    <a:pt x="1084" y="285"/>
                  </a:lnTo>
                  <a:lnTo>
                    <a:pt x="1082" y="198"/>
                  </a:lnTo>
                  <a:lnTo>
                    <a:pt x="1080" y="128"/>
                  </a:lnTo>
                  <a:lnTo>
                    <a:pt x="1080" y="128"/>
                  </a:lnTo>
                  <a:close/>
                  <a:moveTo>
                    <a:pt x="1023" y="751"/>
                  </a:moveTo>
                  <a:lnTo>
                    <a:pt x="1023" y="751"/>
                  </a:lnTo>
                  <a:lnTo>
                    <a:pt x="1006" y="757"/>
                  </a:lnTo>
                  <a:lnTo>
                    <a:pt x="989" y="761"/>
                  </a:lnTo>
                  <a:lnTo>
                    <a:pt x="970" y="765"/>
                  </a:lnTo>
                  <a:lnTo>
                    <a:pt x="953" y="767"/>
                  </a:lnTo>
                  <a:lnTo>
                    <a:pt x="953" y="767"/>
                  </a:lnTo>
                  <a:lnTo>
                    <a:pt x="891" y="769"/>
                  </a:lnTo>
                  <a:lnTo>
                    <a:pt x="859" y="771"/>
                  </a:lnTo>
                  <a:lnTo>
                    <a:pt x="828" y="772"/>
                  </a:lnTo>
                  <a:lnTo>
                    <a:pt x="828" y="772"/>
                  </a:lnTo>
                  <a:lnTo>
                    <a:pt x="674" y="771"/>
                  </a:lnTo>
                  <a:lnTo>
                    <a:pt x="590" y="769"/>
                  </a:lnTo>
                  <a:lnTo>
                    <a:pt x="519" y="767"/>
                  </a:lnTo>
                  <a:lnTo>
                    <a:pt x="519" y="767"/>
                  </a:lnTo>
                  <a:lnTo>
                    <a:pt x="446" y="763"/>
                  </a:lnTo>
                  <a:lnTo>
                    <a:pt x="364" y="757"/>
                  </a:lnTo>
                  <a:lnTo>
                    <a:pt x="282" y="754"/>
                  </a:lnTo>
                  <a:lnTo>
                    <a:pt x="244" y="752"/>
                  </a:lnTo>
                  <a:lnTo>
                    <a:pt x="209" y="751"/>
                  </a:lnTo>
                  <a:lnTo>
                    <a:pt x="209" y="751"/>
                  </a:lnTo>
                  <a:lnTo>
                    <a:pt x="150" y="752"/>
                  </a:lnTo>
                  <a:lnTo>
                    <a:pt x="122" y="751"/>
                  </a:lnTo>
                  <a:lnTo>
                    <a:pt x="107" y="750"/>
                  </a:lnTo>
                  <a:lnTo>
                    <a:pt x="93" y="747"/>
                  </a:lnTo>
                  <a:lnTo>
                    <a:pt x="93" y="747"/>
                  </a:lnTo>
                  <a:lnTo>
                    <a:pt x="77" y="742"/>
                  </a:lnTo>
                  <a:lnTo>
                    <a:pt x="65" y="737"/>
                  </a:lnTo>
                  <a:lnTo>
                    <a:pt x="57" y="729"/>
                  </a:lnTo>
                  <a:lnTo>
                    <a:pt x="52" y="721"/>
                  </a:lnTo>
                  <a:lnTo>
                    <a:pt x="48" y="710"/>
                  </a:lnTo>
                  <a:lnTo>
                    <a:pt x="46" y="700"/>
                  </a:lnTo>
                  <a:lnTo>
                    <a:pt x="46" y="687"/>
                  </a:lnTo>
                  <a:lnTo>
                    <a:pt x="46" y="671"/>
                  </a:lnTo>
                  <a:lnTo>
                    <a:pt x="46" y="671"/>
                  </a:lnTo>
                  <a:lnTo>
                    <a:pt x="44" y="665"/>
                  </a:lnTo>
                  <a:lnTo>
                    <a:pt x="44" y="665"/>
                  </a:lnTo>
                  <a:lnTo>
                    <a:pt x="46" y="658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13"/>
                  </a:lnTo>
                  <a:lnTo>
                    <a:pt x="46" y="98"/>
                  </a:lnTo>
                  <a:lnTo>
                    <a:pt x="48" y="88"/>
                  </a:lnTo>
                  <a:lnTo>
                    <a:pt x="52" y="77"/>
                  </a:lnTo>
                  <a:lnTo>
                    <a:pt x="57" y="70"/>
                  </a:lnTo>
                  <a:lnTo>
                    <a:pt x="65" y="62"/>
                  </a:lnTo>
                  <a:lnTo>
                    <a:pt x="77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107" y="49"/>
                  </a:lnTo>
                  <a:lnTo>
                    <a:pt x="122" y="47"/>
                  </a:lnTo>
                  <a:lnTo>
                    <a:pt x="150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280" y="49"/>
                  </a:lnTo>
                  <a:lnTo>
                    <a:pt x="357" y="50"/>
                  </a:lnTo>
                  <a:lnTo>
                    <a:pt x="435" y="51"/>
                  </a:lnTo>
                  <a:lnTo>
                    <a:pt x="472" y="51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40" y="49"/>
                  </a:lnTo>
                  <a:lnTo>
                    <a:pt x="578" y="49"/>
                  </a:lnTo>
                  <a:lnTo>
                    <a:pt x="666" y="51"/>
                  </a:lnTo>
                  <a:lnTo>
                    <a:pt x="753" y="54"/>
                  </a:lnTo>
                  <a:lnTo>
                    <a:pt x="827" y="55"/>
                  </a:lnTo>
                  <a:lnTo>
                    <a:pt x="827" y="55"/>
                  </a:lnTo>
                  <a:lnTo>
                    <a:pt x="857" y="55"/>
                  </a:lnTo>
                  <a:lnTo>
                    <a:pt x="888" y="56"/>
                  </a:lnTo>
                  <a:lnTo>
                    <a:pt x="951" y="60"/>
                  </a:lnTo>
                  <a:lnTo>
                    <a:pt x="951" y="60"/>
                  </a:lnTo>
                  <a:lnTo>
                    <a:pt x="968" y="62"/>
                  </a:lnTo>
                  <a:lnTo>
                    <a:pt x="986" y="64"/>
                  </a:lnTo>
                  <a:lnTo>
                    <a:pt x="1004" y="70"/>
                  </a:lnTo>
                  <a:lnTo>
                    <a:pt x="1020" y="75"/>
                  </a:lnTo>
                  <a:lnTo>
                    <a:pt x="1020" y="75"/>
                  </a:lnTo>
                  <a:lnTo>
                    <a:pt x="1025" y="79"/>
                  </a:lnTo>
                  <a:lnTo>
                    <a:pt x="1029" y="84"/>
                  </a:lnTo>
                  <a:lnTo>
                    <a:pt x="1031" y="90"/>
                  </a:lnTo>
                  <a:lnTo>
                    <a:pt x="1032" y="97"/>
                  </a:lnTo>
                  <a:lnTo>
                    <a:pt x="1033" y="113"/>
                  </a:lnTo>
                  <a:lnTo>
                    <a:pt x="1036" y="126"/>
                  </a:lnTo>
                  <a:lnTo>
                    <a:pt x="1036" y="126"/>
                  </a:lnTo>
                  <a:lnTo>
                    <a:pt x="1036" y="127"/>
                  </a:lnTo>
                  <a:lnTo>
                    <a:pt x="1036" y="127"/>
                  </a:lnTo>
                  <a:lnTo>
                    <a:pt x="1036" y="202"/>
                  </a:lnTo>
                  <a:lnTo>
                    <a:pt x="1039" y="293"/>
                  </a:lnTo>
                  <a:lnTo>
                    <a:pt x="1044" y="459"/>
                  </a:lnTo>
                  <a:lnTo>
                    <a:pt x="1044" y="459"/>
                  </a:lnTo>
                  <a:lnTo>
                    <a:pt x="1044" y="489"/>
                  </a:lnTo>
                  <a:lnTo>
                    <a:pt x="1041" y="518"/>
                  </a:lnTo>
                  <a:lnTo>
                    <a:pt x="1040" y="548"/>
                  </a:lnTo>
                  <a:lnTo>
                    <a:pt x="1039" y="578"/>
                  </a:lnTo>
                  <a:lnTo>
                    <a:pt x="1039" y="578"/>
                  </a:lnTo>
                  <a:lnTo>
                    <a:pt x="1037" y="607"/>
                  </a:lnTo>
                  <a:lnTo>
                    <a:pt x="1035" y="640"/>
                  </a:lnTo>
                  <a:lnTo>
                    <a:pt x="1035" y="655"/>
                  </a:lnTo>
                  <a:lnTo>
                    <a:pt x="1035" y="672"/>
                  </a:lnTo>
                  <a:lnTo>
                    <a:pt x="1035" y="687"/>
                  </a:lnTo>
                  <a:lnTo>
                    <a:pt x="1037" y="699"/>
                  </a:lnTo>
                  <a:lnTo>
                    <a:pt x="1037" y="699"/>
                  </a:lnTo>
                  <a:lnTo>
                    <a:pt x="1036" y="712"/>
                  </a:lnTo>
                  <a:lnTo>
                    <a:pt x="1035" y="727"/>
                  </a:lnTo>
                  <a:lnTo>
                    <a:pt x="1033" y="735"/>
                  </a:lnTo>
                  <a:lnTo>
                    <a:pt x="1031" y="742"/>
                  </a:lnTo>
                  <a:lnTo>
                    <a:pt x="1028" y="747"/>
                  </a:lnTo>
                  <a:lnTo>
                    <a:pt x="1023" y="751"/>
                  </a:lnTo>
                  <a:lnTo>
                    <a:pt x="1023" y="7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chenying0907 766"/>
            <p:cNvSpPr>
              <a:spLocks noEditPoints="1"/>
            </p:cNvSpPr>
            <p:nvPr/>
          </p:nvSpPr>
          <p:spPr bwMode="auto">
            <a:xfrm>
              <a:off x="2184401" y="3195638"/>
              <a:ext cx="254000" cy="252413"/>
            </a:xfrm>
            <a:custGeom>
              <a:avLst/>
              <a:gdLst/>
              <a:ahLst/>
              <a:cxnLst>
                <a:cxn ang="0">
                  <a:pos x="638" y="357"/>
                </a:cxn>
                <a:cxn ang="0">
                  <a:pos x="637" y="165"/>
                </a:cxn>
                <a:cxn ang="0">
                  <a:pos x="636" y="102"/>
                </a:cxn>
                <a:cxn ang="0">
                  <a:pos x="630" y="56"/>
                </a:cxn>
                <a:cxn ang="0">
                  <a:pos x="615" y="31"/>
                </a:cxn>
                <a:cxn ang="0">
                  <a:pos x="599" y="22"/>
                </a:cxn>
                <a:cxn ang="0">
                  <a:pos x="591" y="20"/>
                </a:cxn>
                <a:cxn ang="0">
                  <a:pos x="363" y="9"/>
                </a:cxn>
                <a:cxn ang="0">
                  <a:pos x="280" y="1"/>
                </a:cxn>
                <a:cxn ang="0">
                  <a:pos x="137" y="1"/>
                </a:cxn>
                <a:cxn ang="0">
                  <a:pos x="81" y="1"/>
                </a:cxn>
                <a:cxn ang="0">
                  <a:pos x="39" y="6"/>
                </a:cxn>
                <a:cxn ang="0">
                  <a:pos x="19" y="12"/>
                </a:cxn>
                <a:cxn ang="0">
                  <a:pos x="9" y="26"/>
                </a:cxn>
                <a:cxn ang="0">
                  <a:pos x="6" y="34"/>
                </a:cxn>
                <a:cxn ang="0">
                  <a:pos x="5" y="46"/>
                </a:cxn>
                <a:cxn ang="0">
                  <a:pos x="5" y="418"/>
                </a:cxn>
                <a:cxn ang="0">
                  <a:pos x="0" y="496"/>
                </a:cxn>
                <a:cxn ang="0">
                  <a:pos x="1" y="552"/>
                </a:cxn>
                <a:cxn ang="0">
                  <a:pos x="13" y="587"/>
                </a:cxn>
                <a:cxn ang="0">
                  <a:pos x="36" y="613"/>
                </a:cxn>
                <a:cxn ang="0">
                  <a:pos x="52" y="619"/>
                </a:cxn>
                <a:cxn ang="0">
                  <a:pos x="94" y="622"/>
                </a:cxn>
                <a:cxn ang="0">
                  <a:pos x="140" y="624"/>
                </a:cxn>
                <a:cxn ang="0">
                  <a:pos x="226" y="629"/>
                </a:cxn>
                <a:cxn ang="0">
                  <a:pos x="306" y="636"/>
                </a:cxn>
                <a:cxn ang="0">
                  <a:pos x="507" y="636"/>
                </a:cxn>
                <a:cxn ang="0">
                  <a:pos x="587" y="636"/>
                </a:cxn>
                <a:cxn ang="0">
                  <a:pos x="602" y="630"/>
                </a:cxn>
                <a:cxn ang="0">
                  <a:pos x="608" y="628"/>
                </a:cxn>
                <a:cxn ang="0">
                  <a:pos x="625" y="619"/>
                </a:cxn>
                <a:cxn ang="0">
                  <a:pos x="636" y="594"/>
                </a:cxn>
                <a:cxn ang="0">
                  <a:pos x="637" y="566"/>
                </a:cxn>
                <a:cxn ang="0">
                  <a:pos x="641" y="430"/>
                </a:cxn>
                <a:cxn ang="0">
                  <a:pos x="639" y="384"/>
                </a:cxn>
                <a:cxn ang="0">
                  <a:pos x="87" y="573"/>
                </a:cxn>
                <a:cxn ang="0">
                  <a:pos x="60" y="554"/>
                </a:cxn>
                <a:cxn ang="0">
                  <a:pos x="51" y="523"/>
                </a:cxn>
                <a:cxn ang="0">
                  <a:pos x="51" y="51"/>
                </a:cxn>
                <a:cxn ang="0">
                  <a:pos x="64" y="48"/>
                </a:cxn>
                <a:cxn ang="0">
                  <a:pos x="158" y="47"/>
                </a:cxn>
                <a:cxn ang="0">
                  <a:pos x="277" y="47"/>
                </a:cxn>
                <a:cxn ang="0">
                  <a:pos x="371" y="55"/>
                </a:cxn>
                <a:cxn ang="0">
                  <a:pos x="579" y="65"/>
                </a:cxn>
                <a:cxn ang="0">
                  <a:pos x="583" y="71"/>
                </a:cxn>
                <a:cxn ang="0">
                  <a:pos x="592" y="114"/>
                </a:cxn>
                <a:cxn ang="0">
                  <a:pos x="592" y="312"/>
                </a:cxn>
                <a:cxn ang="0">
                  <a:pos x="592" y="370"/>
                </a:cxn>
                <a:cxn ang="0">
                  <a:pos x="595" y="553"/>
                </a:cxn>
                <a:cxn ang="0">
                  <a:pos x="590" y="586"/>
                </a:cxn>
                <a:cxn ang="0">
                  <a:pos x="533" y="588"/>
                </a:cxn>
                <a:cxn ang="0">
                  <a:pos x="276" y="587"/>
                </a:cxn>
                <a:cxn ang="0">
                  <a:pos x="125" y="578"/>
                </a:cxn>
              </a:cxnLst>
              <a:rect l="0" t="0" r="r" b="b"/>
              <a:pathLst>
                <a:path w="641" h="636">
                  <a:moveTo>
                    <a:pt x="639" y="384"/>
                  </a:moveTo>
                  <a:lnTo>
                    <a:pt x="639" y="384"/>
                  </a:lnTo>
                  <a:lnTo>
                    <a:pt x="638" y="357"/>
                  </a:lnTo>
                  <a:lnTo>
                    <a:pt x="638" y="323"/>
                  </a:lnTo>
                  <a:lnTo>
                    <a:pt x="638" y="243"/>
                  </a:lnTo>
                  <a:lnTo>
                    <a:pt x="637" y="165"/>
                  </a:lnTo>
                  <a:lnTo>
                    <a:pt x="637" y="129"/>
                  </a:lnTo>
                  <a:lnTo>
                    <a:pt x="636" y="102"/>
                  </a:lnTo>
                  <a:lnTo>
                    <a:pt x="636" y="102"/>
                  </a:lnTo>
                  <a:lnTo>
                    <a:pt x="633" y="78"/>
                  </a:lnTo>
                  <a:lnTo>
                    <a:pt x="632" y="67"/>
                  </a:lnTo>
                  <a:lnTo>
                    <a:pt x="630" y="56"/>
                  </a:lnTo>
                  <a:lnTo>
                    <a:pt x="626" y="47"/>
                  </a:lnTo>
                  <a:lnTo>
                    <a:pt x="622" y="38"/>
                  </a:lnTo>
                  <a:lnTo>
                    <a:pt x="615" y="31"/>
                  </a:lnTo>
                  <a:lnTo>
                    <a:pt x="605" y="26"/>
                  </a:lnTo>
                  <a:lnTo>
                    <a:pt x="605" y="26"/>
                  </a:lnTo>
                  <a:lnTo>
                    <a:pt x="599" y="22"/>
                  </a:lnTo>
                  <a:lnTo>
                    <a:pt x="595" y="21"/>
                  </a:lnTo>
                  <a:lnTo>
                    <a:pt x="591" y="20"/>
                  </a:lnTo>
                  <a:lnTo>
                    <a:pt x="591" y="20"/>
                  </a:lnTo>
                  <a:lnTo>
                    <a:pt x="526" y="18"/>
                  </a:lnTo>
                  <a:lnTo>
                    <a:pt x="445" y="14"/>
                  </a:lnTo>
                  <a:lnTo>
                    <a:pt x="363" y="9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80" y="1"/>
                  </a:lnTo>
                  <a:lnTo>
                    <a:pt x="260" y="0"/>
                  </a:lnTo>
                  <a:lnTo>
                    <a:pt x="21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08" y="1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2" y="4"/>
                  </a:lnTo>
                  <a:lnTo>
                    <a:pt x="39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418"/>
                  </a:lnTo>
                  <a:lnTo>
                    <a:pt x="5" y="418"/>
                  </a:lnTo>
                  <a:lnTo>
                    <a:pt x="4" y="442"/>
                  </a:lnTo>
                  <a:lnTo>
                    <a:pt x="1" y="468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0" y="537"/>
                  </a:lnTo>
                  <a:lnTo>
                    <a:pt x="1" y="552"/>
                  </a:lnTo>
                  <a:lnTo>
                    <a:pt x="4" y="565"/>
                  </a:lnTo>
                  <a:lnTo>
                    <a:pt x="8" y="577"/>
                  </a:lnTo>
                  <a:lnTo>
                    <a:pt x="13" y="587"/>
                  </a:lnTo>
                  <a:lnTo>
                    <a:pt x="18" y="598"/>
                  </a:lnTo>
                  <a:lnTo>
                    <a:pt x="26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4" y="617"/>
                  </a:lnTo>
                  <a:lnTo>
                    <a:pt x="52" y="619"/>
                  </a:lnTo>
                  <a:lnTo>
                    <a:pt x="63" y="621"/>
                  </a:lnTo>
                  <a:lnTo>
                    <a:pt x="73" y="621"/>
                  </a:lnTo>
                  <a:lnTo>
                    <a:pt x="94" y="622"/>
                  </a:lnTo>
                  <a:lnTo>
                    <a:pt x="111" y="622"/>
                  </a:lnTo>
                  <a:lnTo>
                    <a:pt x="111" y="622"/>
                  </a:lnTo>
                  <a:lnTo>
                    <a:pt x="140" y="624"/>
                  </a:lnTo>
                  <a:lnTo>
                    <a:pt x="169" y="625"/>
                  </a:lnTo>
                  <a:lnTo>
                    <a:pt x="197" y="626"/>
                  </a:lnTo>
                  <a:lnTo>
                    <a:pt x="226" y="629"/>
                  </a:lnTo>
                  <a:lnTo>
                    <a:pt x="226" y="629"/>
                  </a:lnTo>
                  <a:lnTo>
                    <a:pt x="261" y="633"/>
                  </a:lnTo>
                  <a:lnTo>
                    <a:pt x="306" y="636"/>
                  </a:lnTo>
                  <a:lnTo>
                    <a:pt x="354" y="636"/>
                  </a:lnTo>
                  <a:lnTo>
                    <a:pt x="407" y="636"/>
                  </a:lnTo>
                  <a:lnTo>
                    <a:pt x="507" y="636"/>
                  </a:lnTo>
                  <a:lnTo>
                    <a:pt x="552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92" y="636"/>
                  </a:lnTo>
                  <a:lnTo>
                    <a:pt x="598" y="633"/>
                  </a:lnTo>
                  <a:lnTo>
                    <a:pt x="602" y="630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8" y="628"/>
                  </a:lnTo>
                  <a:lnTo>
                    <a:pt x="608" y="628"/>
                  </a:lnTo>
                  <a:lnTo>
                    <a:pt x="619" y="624"/>
                  </a:lnTo>
                  <a:lnTo>
                    <a:pt x="625" y="619"/>
                  </a:lnTo>
                  <a:lnTo>
                    <a:pt x="630" y="611"/>
                  </a:lnTo>
                  <a:lnTo>
                    <a:pt x="634" y="603"/>
                  </a:lnTo>
                  <a:lnTo>
                    <a:pt x="636" y="594"/>
                  </a:lnTo>
                  <a:lnTo>
                    <a:pt x="637" y="585"/>
                  </a:lnTo>
                  <a:lnTo>
                    <a:pt x="637" y="566"/>
                  </a:lnTo>
                  <a:lnTo>
                    <a:pt x="637" y="566"/>
                  </a:lnTo>
                  <a:lnTo>
                    <a:pt x="637" y="520"/>
                  </a:lnTo>
                  <a:lnTo>
                    <a:pt x="639" y="475"/>
                  </a:lnTo>
                  <a:lnTo>
                    <a:pt x="641" y="430"/>
                  </a:lnTo>
                  <a:lnTo>
                    <a:pt x="641" y="407"/>
                  </a:lnTo>
                  <a:lnTo>
                    <a:pt x="639" y="384"/>
                  </a:lnTo>
                  <a:lnTo>
                    <a:pt x="639" y="384"/>
                  </a:lnTo>
                  <a:close/>
                  <a:moveTo>
                    <a:pt x="102" y="575"/>
                  </a:moveTo>
                  <a:lnTo>
                    <a:pt x="102" y="575"/>
                  </a:lnTo>
                  <a:lnTo>
                    <a:pt x="87" y="573"/>
                  </a:lnTo>
                  <a:lnTo>
                    <a:pt x="76" y="568"/>
                  </a:lnTo>
                  <a:lnTo>
                    <a:pt x="67" y="562"/>
                  </a:lnTo>
                  <a:lnTo>
                    <a:pt x="60" y="554"/>
                  </a:lnTo>
                  <a:lnTo>
                    <a:pt x="55" y="545"/>
                  </a:lnTo>
                  <a:lnTo>
                    <a:pt x="52" y="535"/>
                  </a:lnTo>
                  <a:lnTo>
                    <a:pt x="51" y="523"/>
                  </a:lnTo>
                  <a:lnTo>
                    <a:pt x="51" y="509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4" y="48"/>
                  </a:lnTo>
                  <a:lnTo>
                    <a:pt x="77" y="47"/>
                  </a:lnTo>
                  <a:lnTo>
                    <a:pt x="104" y="46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235" y="46"/>
                  </a:lnTo>
                  <a:lnTo>
                    <a:pt x="277" y="47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71" y="55"/>
                  </a:lnTo>
                  <a:lnTo>
                    <a:pt x="446" y="60"/>
                  </a:lnTo>
                  <a:lnTo>
                    <a:pt x="520" y="64"/>
                  </a:lnTo>
                  <a:lnTo>
                    <a:pt x="579" y="65"/>
                  </a:lnTo>
                  <a:lnTo>
                    <a:pt x="579" y="65"/>
                  </a:lnTo>
                  <a:lnTo>
                    <a:pt x="582" y="68"/>
                  </a:lnTo>
                  <a:lnTo>
                    <a:pt x="583" y="71"/>
                  </a:lnTo>
                  <a:lnTo>
                    <a:pt x="587" y="81"/>
                  </a:lnTo>
                  <a:lnTo>
                    <a:pt x="590" y="95"/>
                  </a:lnTo>
                  <a:lnTo>
                    <a:pt x="592" y="114"/>
                  </a:lnTo>
                  <a:lnTo>
                    <a:pt x="594" y="159"/>
                  </a:lnTo>
                  <a:lnTo>
                    <a:pt x="595" y="212"/>
                  </a:lnTo>
                  <a:lnTo>
                    <a:pt x="592" y="312"/>
                  </a:lnTo>
                  <a:lnTo>
                    <a:pt x="592" y="349"/>
                  </a:lnTo>
                  <a:lnTo>
                    <a:pt x="592" y="370"/>
                  </a:lnTo>
                  <a:lnTo>
                    <a:pt x="592" y="370"/>
                  </a:lnTo>
                  <a:lnTo>
                    <a:pt x="594" y="413"/>
                  </a:lnTo>
                  <a:lnTo>
                    <a:pt x="594" y="485"/>
                  </a:lnTo>
                  <a:lnTo>
                    <a:pt x="595" y="553"/>
                  </a:lnTo>
                  <a:lnTo>
                    <a:pt x="596" y="583"/>
                  </a:lnTo>
                  <a:lnTo>
                    <a:pt x="596" y="583"/>
                  </a:lnTo>
                  <a:lnTo>
                    <a:pt x="590" y="586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33" y="588"/>
                  </a:lnTo>
                  <a:lnTo>
                    <a:pt x="475" y="588"/>
                  </a:lnTo>
                  <a:lnTo>
                    <a:pt x="343" y="588"/>
                  </a:lnTo>
                  <a:lnTo>
                    <a:pt x="276" y="587"/>
                  </a:lnTo>
                  <a:lnTo>
                    <a:pt x="212" y="585"/>
                  </a:lnTo>
                  <a:lnTo>
                    <a:pt x="153" y="581"/>
                  </a:lnTo>
                  <a:lnTo>
                    <a:pt x="125" y="578"/>
                  </a:lnTo>
                  <a:lnTo>
                    <a:pt x="102" y="575"/>
                  </a:lnTo>
                  <a:lnTo>
                    <a:pt x="102" y="5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chenying0907 767"/>
            <p:cNvSpPr>
              <a:spLocks/>
            </p:cNvSpPr>
            <p:nvPr/>
          </p:nvSpPr>
          <p:spPr bwMode="auto">
            <a:xfrm>
              <a:off x="2033588" y="3146425"/>
              <a:ext cx="30163" cy="538163"/>
            </a:xfrm>
            <a:custGeom>
              <a:avLst/>
              <a:gdLst/>
              <a:ahLst/>
              <a:cxnLst>
                <a:cxn ang="0">
                  <a:pos x="62" y="1072"/>
                </a:cxn>
                <a:cxn ang="0">
                  <a:pos x="62" y="1011"/>
                </a:cxn>
                <a:cxn ang="0">
                  <a:pos x="54" y="834"/>
                </a:cxn>
                <a:cxn ang="0">
                  <a:pos x="51" y="614"/>
                </a:cxn>
                <a:cxn ang="0">
                  <a:pos x="53" y="452"/>
                </a:cxn>
                <a:cxn ang="0">
                  <a:pos x="50" y="331"/>
                </a:cxn>
                <a:cxn ang="0">
                  <a:pos x="49" y="290"/>
                </a:cxn>
                <a:cxn ang="0">
                  <a:pos x="48" y="251"/>
                </a:cxn>
                <a:cxn ang="0">
                  <a:pos x="55" y="174"/>
                </a:cxn>
                <a:cxn ang="0">
                  <a:pos x="61" y="134"/>
                </a:cxn>
                <a:cxn ang="0">
                  <a:pos x="65" y="78"/>
                </a:cxn>
                <a:cxn ang="0">
                  <a:pos x="70" y="43"/>
                </a:cxn>
                <a:cxn ang="0">
                  <a:pos x="79" y="14"/>
                </a:cxn>
                <a:cxn ang="0">
                  <a:pos x="70" y="6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4" y="2"/>
                </a:cxn>
                <a:cxn ang="0">
                  <a:pos x="28" y="22"/>
                </a:cxn>
                <a:cxn ang="0">
                  <a:pos x="20" y="65"/>
                </a:cxn>
                <a:cxn ang="0">
                  <a:pos x="14" y="129"/>
                </a:cxn>
                <a:cxn ang="0">
                  <a:pos x="11" y="163"/>
                </a:cxn>
                <a:cxn ang="0">
                  <a:pos x="4" y="205"/>
                </a:cxn>
                <a:cxn ang="0">
                  <a:pos x="0" y="291"/>
                </a:cxn>
                <a:cxn ang="0">
                  <a:pos x="3" y="423"/>
                </a:cxn>
                <a:cxn ang="0">
                  <a:pos x="6" y="510"/>
                </a:cxn>
                <a:cxn ang="0">
                  <a:pos x="4" y="620"/>
                </a:cxn>
                <a:cxn ang="0">
                  <a:pos x="2" y="826"/>
                </a:cxn>
                <a:cxn ang="0">
                  <a:pos x="6" y="953"/>
                </a:cxn>
                <a:cxn ang="0">
                  <a:pos x="11" y="1003"/>
                </a:cxn>
                <a:cxn ang="0">
                  <a:pos x="14" y="1024"/>
                </a:cxn>
                <a:cxn ang="0">
                  <a:pos x="15" y="1088"/>
                </a:cxn>
                <a:cxn ang="0">
                  <a:pos x="12" y="1173"/>
                </a:cxn>
                <a:cxn ang="0">
                  <a:pos x="12" y="1192"/>
                </a:cxn>
                <a:cxn ang="0">
                  <a:pos x="20" y="1253"/>
                </a:cxn>
                <a:cxn ang="0">
                  <a:pos x="28" y="1313"/>
                </a:cxn>
                <a:cxn ang="0">
                  <a:pos x="28" y="1332"/>
                </a:cxn>
                <a:cxn ang="0">
                  <a:pos x="31" y="1341"/>
                </a:cxn>
                <a:cxn ang="0">
                  <a:pos x="36" y="1349"/>
                </a:cxn>
                <a:cxn ang="0">
                  <a:pos x="44" y="1353"/>
                </a:cxn>
                <a:cxn ang="0">
                  <a:pos x="59" y="1353"/>
                </a:cxn>
                <a:cxn ang="0">
                  <a:pos x="67" y="1349"/>
                </a:cxn>
                <a:cxn ang="0">
                  <a:pos x="72" y="1341"/>
                </a:cxn>
                <a:cxn ang="0">
                  <a:pos x="74" y="1332"/>
                </a:cxn>
                <a:cxn ang="0">
                  <a:pos x="74" y="1302"/>
                </a:cxn>
                <a:cxn ang="0">
                  <a:pos x="67" y="1242"/>
                </a:cxn>
                <a:cxn ang="0">
                  <a:pos x="62" y="1212"/>
                </a:cxn>
                <a:cxn ang="0">
                  <a:pos x="58" y="1178"/>
                </a:cxn>
                <a:cxn ang="0">
                  <a:pos x="58" y="1143"/>
                </a:cxn>
                <a:cxn ang="0">
                  <a:pos x="62" y="1072"/>
                </a:cxn>
              </a:cxnLst>
              <a:rect l="0" t="0" r="r" b="b"/>
              <a:pathLst>
                <a:path w="79" h="1355">
                  <a:moveTo>
                    <a:pt x="62" y="1072"/>
                  </a:moveTo>
                  <a:lnTo>
                    <a:pt x="62" y="1072"/>
                  </a:lnTo>
                  <a:lnTo>
                    <a:pt x="63" y="1047"/>
                  </a:lnTo>
                  <a:lnTo>
                    <a:pt x="62" y="1011"/>
                  </a:lnTo>
                  <a:lnTo>
                    <a:pt x="58" y="923"/>
                  </a:lnTo>
                  <a:lnTo>
                    <a:pt x="54" y="834"/>
                  </a:lnTo>
                  <a:lnTo>
                    <a:pt x="51" y="773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53" y="452"/>
                  </a:lnTo>
                  <a:lnTo>
                    <a:pt x="51" y="371"/>
                  </a:lnTo>
                  <a:lnTo>
                    <a:pt x="50" y="331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8" y="270"/>
                  </a:lnTo>
                  <a:lnTo>
                    <a:pt x="48" y="251"/>
                  </a:lnTo>
                  <a:lnTo>
                    <a:pt x="50" y="212"/>
                  </a:lnTo>
                  <a:lnTo>
                    <a:pt x="55" y="174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62" y="112"/>
                  </a:lnTo>
                  <a:lnTo>
                    <a:pt x="65" y="78"/>
                  </a:lnTo>
                  <a:lnTo>
                    <a:pt x="67" y="60"/>
                  </a:lnTo>
                  <a:lnTo>
                    <a:pt x="70" y="43"/>
                  </a:lnTo>
                  <a:lnTo>
                    <a:pt x="74" y="27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0" y="6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8" y="22"/>
                  </a:lnTo>
                  <a:lnTo>
                    <a:pt x="23" y="43"/>
                  </a:lnTo>
                  <a:lnTo>
                    <a:pt x="20" y="65"/>
                  </a:lnTo>
                  <a:lnTo>
                    <a:pt x="17" y="87"/>
                  </a:lnTo>
                  <a:lnTo>
                    <a:pt x="14" y="129"/>
                  </a:lnTo>
                  <a:lnTo>
                    <a:pt x="12" y="147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4" y="205"/>
                  </a:lnTo>
                  <a:lnTo>
                    <a:pt x="2" y="248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423"/>
                  </a:lnTo>
                  <a:lnTo>
                    <a:pt x="6" y="467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4" y="620"/>
                  </a:lnTo>
                  <a:lnTo>
                    <a:pt x="2" y="757"/>
                  </a:lnTo>
                  <a:lnTo>
                    <a:pt x="2" y="826"/>
                  </a:lnTo>
                  <a:lnTo>
                    <a:pt x="3" y="894"/>
                  </a:lnTo>
                  <a:lnTo>
                    <a:pt x="6" y="953"/>
                  </a:lnTo>
                  <a:lnTo>
                    <a:pt x="8" y="979"/>
                  </a:lnTo>
                  <a:lnTo>
                    <a:pt x="11" y="1003"/>
                  </a:lnTo>
                  <a:lnTo>
                    <a:pt x="11" y="1003"/>
                  </a:lnTo>
                  <a:lnTo>
                    <a:pt x="14" y="1024"/>
                  </a:lnTo>
                  <a:lnTo>
                    <a:pt x="14" y="1046"/>
                  </a:lnTo>
                  <a:lnTo>
                    <a:pt x="15" y="1088"/>
                  </a:lnTo>
                  <a:lnTo>
                    <a:pt x="14" y="1130"/>
                  </a:lnTo>
                  <a:lnTo>
                    <a:pt x="12" y="1173"/>
                  </a:lnTo>
                  <a:lnTo>
                    <a:pt x="12" y="1173"/>
                  </a:lnTo>
                  <a:lnTo>
                    <a:pt x="12" y="1192"/>
                  </a:lnTo>
                  <a:lnTo>
                    <a:pt x="15" y="1212"/>
                  </a:lnTo>
                  <a:lnTo>
                    <a:pt x="20" y="1253"/>
                  </a:lnTo>
                  <a:lnTo>
                    <a:pt x="25" y="1292"/>
                  </a:lnTo>
                  <a:lnTo>
                    <a:pt x="28" y="1313"/>
                  </a:lnTo>
                  <a:lnTo>
                    <a:pt x="28" y="1332"/>
                  </a:lnTo>
                  <a:lnTo>
                    <a:pt x="28" y="1332"/>
                  </a:lnTo>
                  <a:lnTo>
                    <a:pt x="29" y="1338"/>
                  </a:lnTo>
                  <a:lnTo>
                    <a:pt x="31" y="1341"/>
                  </a:lnTo>
                  <a:lnTo>
                    <a:pt x="33" y="1345"/>
                  </a:lnTo>
                  <a:lnTo>
                    <a:pt x="36" y="1349"/>
                  </a:lnTo>
                  <a:lnTo>
                    <a:pt x="40" y="1352"/>
                  </a:lnTo>
                  <a:lnTo>
                    <a:pt x="44" y="1353"/>
                  </a:lnTo>
                  <a:lnTo>
                    <a:pt x="51" y="1355"/>
                  </a:lnTo>
                  <a:lnTo>
                    <a:pt x="59" y="1353"/>
                  </a:lnTo>
                  <a:lnTo>
                    <a:pt x="63" y="1352"/>
                  </a:lnTo>
                  <a:lnTo>
                    <a:pt x="67" y="1349"/>
                  </a:lnTo>
                  <a:lnTo>
                    <a:pt x="70" y="1345"/>
                  </a:lnTo>
                  <a:lnTo>
                    <a:pt x="72" y="1341"/>
                  </a:lnTo>
                  <a:lnTo>
                    <a:pt x="74" y="1338"/>
                  </a:lnTo>
                  <a:lnTo>
                    <a:pt x="74" y="1332"/>
                  </a:lnTo>
                  <a:lnTo>
                    <a:pt x="74" y="1332"/>
                  </a:lnTo>
                  <a:lnTo>
                    <a:pt x="74" y="1302"/>
                  </a:lnTo>
                  <a:lnTo>
                    <a:pt x="71" y="1272"/>
                  </a:lnTo>
                  <a:lnTo>
                    <a:pt x="67" y="1242"/>
                  </a:lnTo>
                  <a:lnTo>
                    <a:pt x="62" y="1212"/>
                  </a:lnTo>
                  <a:lnTo>
                    <a:pt x="62" y="1212"/>
                  </a:lnTo>
                  <a:lnTo>
                    <a:pt x="59" y="1195"/>
                  </a:lnTo>
                  <a:lnTo>
                    <a:pt x="58" y="1178"/>
                  </a:lnTo>
                  <a:lnTo>
                    <a:pt x="57" y="1160"/>
                  </a:lnTo>
                  <a:lnTo>
                    <a:pt x="58" y="1143"/>
                  </a:lnTo>
                  <a:lnTo>
                    <a:pt x="61" y="1107"/>
                  </a:lnTo>
                  <a:lnTo>
                    <a:pt x="62" y="1072"/>
                  </a:lnTo>
                  <a:lnTo>
                    <a:pt x="62" y="10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chenying0907 768"/>
            <p:cNvSpPr>
              <a:spLocks/>
            </p:cNvSpPr>
            <p:nvPr/>
          </p:nvSpPr>
          <p:spPr bwMode="auto">
            <a:xfrm>
              <a:off x="2044701" y="3662363"/>
              <a:ext cx="758825" cy="128588"/>
            </a:xfrm>
            <a:custGeom>
              <a:avLst/>
              <a:gdLst/>
              <a:ahLst/>
              <a:cxnLst>
                <a:cxn ang="0">
                  <a:pos x="1912" y="41"/>
                </a:cxn>
                <a:cxn ang="0">
                  <a:pos x="1906" y="29"/>
                </a:cxn>
                <a:cxn ang="0">
                  <a:pos x="1890" y="24"/>
                </a:cxn>
                <a:cxn ang="0">
                  <a:pos x="1874" y="29"/>
                </a:cxn>
                <a:cxn ang="0">
                  <a:pos x="1868" y="41"/>
                </a:cxn>
                <a:cxn ang="0">
                  <a:pos x="1868" y="94"/>
                </a:cxn>
                <a:cxn ang="0">
                  <a:pos x="1867" y="143"/>
                </a:cxn>
                <a:cxn ang="0">
                  <a:pos x="1861" y="168"/>
                </a:cxn>
                <a:cxn ang="0">
                  <a:pos x="1840" y="202"/>
                </a:cxn>
                <a:cxn ang="0">
                  <a:pos x="1800" y="230"/>
                </a:cxn>
                <a:cxn ang="0">
                  <a:pos x="1771" y="245"/>
                </a:cxn>
                <a:cxn ang="0">
                  <a:pos x="1728" y="258"/>
                </a:cxn>
                <a:cxn ang="0">
                  <a:pos x="1668" y="263"/>
                </a:cxn>
                <a:cxn ang="0">
                  <a:pos x="1621" y="267"/>
                </a:cxn>
                <a:cxn ang="0">
                  <a:pos x="1575" y="274"/>
                </a:cxn>
                <a:cxn ang="0">
                  <a:pos x="1394" y="278"/>
                </a:cxn>
                <a:cxn ang="0">
                  <a:pos x="1214" y="274"/>
                </a:cxn>
                <a:cxn ang="0">
                  <a:pos x="961" y="279"/>
                </a:cxn>
                <a:cxn ang="0">
                  <a:pos x="902" y="278"/>
                </a:cxn>
                <a:cxn ang="0">
                  <a:pos x="757" y="263"/>
                </a:cxn>
                <a:cxn ang="0">
                  <a:pos x="659" y="261"/>
                </a:cxn>
                <a:cxn ang="0">
                  <a:pos x="422" y="251"/>
                </a:cxn>
                <a:cxn ang="0">
                  <a:pos x="398" y="250"/>
                </a:cxn>
                <a:cxn ang="0">
                  <a:pos x="333" y="241"/>
                </a:cxn>
                <a:cxn ang="0">
                  <a:pos x="289" y="238"/>
                </a:cxn>
                <a:cxn ang="0">
                  <a:pos x="194" y="225"/>
                </a:cxn>
                <a:cxn ang="0">
                  <a:pos x="146" y="211"/>
                </a:cxn>
                <a:cxn ang="0">
                  <a:pos x="106" y="185"/>
                </a:cxn>
                <a:cxn ang="0">
                  <a:pos x="81" y="162"/>
                </a:cxn>
                <a:cxn ang="0">
                  <a:pos x="63" y="140"/>
                </a:cxn>
                <a:cxn ang="0">
                  <a:pos x="50" y="97"/>
                </a:cxn>
                <a:cxn ang="0">
                  <a:pos x="46" y="23"/>
                </a:cxn>
                <a:cxn ang="0">
                  <a:pos x="44" y="13"/>
                </a:cxn>
                <a:cxn ang="0">
                  <a:pos x="35" y="4"/>
                </a:cxn>
                <a:cxn ang="0">
                  <a:pos x="14" y="2"/>
                </a:cxn>
                <a:cxn ang="0">
                  <a:pos x="5" y="9"/>
                </a:cxn>
                <a:cxn ang="0">
                  <a:pos x="0" y="23"/>
                </a:cxn>
                <a:cxn ang="0">
                  <a:pos x="3" y="80"/>
                </a:cxn>
                <a:cxn ang="0">
                  <a:pos x="17" y="143"/>
                </a:cxn>
                <a:cxn ang="0">
                  <a:pos x="35" y="177"/>
                </a:cxn>
                <a:cxn ang="0">
                  <a:pos x="63" y="208"/>
                </a:cxn>
                <a:cxn ang="0">
                  <a:pos x="85" y="228"/>
                </a:cxn>
                <a:cxn ang="0">
                  <a:pos x="123" y="250"/>
                </a:cxn>
                <a:cxn ang="0">
                  <a:pos x="209" y="278"/>
                </a:cxn>
                <a:cxn ang="0">
                  <a:pos x="297" y="285"/>
                </a:cxn>
                <a:cxn ang="0">
                  <a:pos x="366" y="289"/>
                </a:cxn>
                <a:cxn ang="0">
                  <a:pos x="538" y="308"/>
                </a:cxn>
                <a:cxn ang="0">
                  <a:pos x="613" y="309"/>
                </a:cxn>
                <a:cxn ang="0">
                  <a:pos x="871" y="322"/>
                </a:cxn>
                <a:cxn ang="0">
                  <a:pos x="961" y="325"/>
                </a:cxn>
                <a:cxn ang="0">
                  <a:pos x="1184" y="321"/>
                </a:cxn>
                <a:cxn ang="0">
                  <a:pos x="1537" y="319"/>
                </a:cxn>
                <a:cxn ang="0">
                  <a:pos x="1596" y="314"/>
                </a:cxn>
                <a:cxn ang="0">
                  <a:pos x="1652" y="309"/>
                </a:cxn>
                <a:cxn ang="0">
                  <a:pos x="1712" y="305"/>
                </a:cxn>
                <a:cxn ang="0">
                  <a:pos x="1792" y="283"/>
                </a:cxn>
                <a:cxn ang="0">
                  <a:pos x="1868" y="240"/>
                </a:cxn>
                <a:cxn ang="0">
                  <a:pos x="1886" y="221"/>
                </a:cxn>
                <a:cxn ang="0">
                  <a:pos x="1904" y="189"/>
                </a:cxn>
                <a:cxn ang="0">
                  <a:pos x="1912" y="149"/>
                </a:cxn>
                <a:cxn ang="0">
                  <a:pos x="1914" y="46"/>
                </a:cxn>
              </a:cxnLst>
              <a:rect l="0" t="0" r="r" b="b"/>
              <a:pathLst>
                <a:path w="1915" h="325">
                  <a:moveTo>
                    <a:pt x="1914" y="46"/>
                  </a:moveTo>
                  <a:lnTo>
                    <a:pt x="1914" y="46"/>
                  </a:lnTo>
                  <a:lnTo>
                    <a:pt x="1912" y="41"/>
                  </a:lnTo>
                  <a:lnTo>
                    <a:pt x="1911" y="36"/>
                  </a:lnTo>
                  <a:lnTo>
                    <a:pt x="1908" y="32"/>
                  </a:lnTo>
                  <a:lnTo>
                    <a:pt x="1906" y="29"/>
                  </a:lnTo>
                  <a:lnTo>
                    <a:pt x="1902" y="26"/>
                  </a:lnTo>
                  <a:lnTo>
                    <a:pt x="1898" y="25"/>
                  </a:lnTo>
                  <a:lnTo>
                    <a:pt x="1890" y="24"/>
                  </a:lnTo>
                  <a:lnTo>
                    <a:pt x="1882" y="25"/>
                  </a:lnTo>
                  <a:lnTo>
                    <a:pt x="1878" y="26"/>
                  </a:lnTo>
                  <a:lnTo>
                    <a:pt x="1874" y="29"/>
                  </a:lnTo>
                  <a:lnTo>
                    <a:pt x="1872" y="32"/>
                  </a:lnTo>
                  <a:lnTo>
                    <a:pt x="1869" y="36"/>
                  </a:lnTo>
                  <a:lnTo>
                    <a:pt x="1868" y="41"/>
                  </a:lnTo>
                  <a:lnTo>
                    <a:pt x="1868" y="46"/>
                  </a:lnTo>
                  <a:lnTo>
                    <a:pt x="1868" y="46"/>
                  </a:lnTo>
                  <a:lnTo>
                    <a:pt x="1868" y="94"/>
                  </a:lnTo>
                  <a:lnTo>
                    <a:pt x="1868" y="118"/>
                  </a:lnTo>
                  <a:lnTo>
                    <a:pt x="1867" y="143"/>
                  </a:lnTo>
                  <a:lnTo>
                    <a:pt x="1867" y="143"/>
                  </a:lnTo>
                  <a:lnTo>
                    <a:pt x="1867" y="152"/>
                  </a:lnTo>
                  <a:lnTo>
                    <a:pt x="1864" y="160"/>
                  </a:lnTo>
                  <a:lnTo>
                    <a:pt x="1861" y="168"/>
                  </a:lnTo>
                  <a:lnTo>
                    <a:pt x="1859" y="176"/>
                  </a:lnTo>
                  <a:lnTo>
                    <a:pt x="1850" y="190"/>
                  </a:lnTo>
                  <a:lnTo>
                    <a:pt x="1840" y="202"/>
                  </a:lnTo>
                  <a:lnTo>
                    <a:pt x="1827" y="212"/>
                  </a:lnTo>
                  <a:lnTo>
                    <a:pt x="1814" y="221"/>
                  </a:lnTo>
                  <a:lnTo>
                    <a:pt x="1800" y="230"/>
                  </a:lnTo>
                  <a:lnTo>
                    <a:pt x="1784" y="238"/>
                  </a:lnTo>
                  <a:lnTo>
                    <a:pt x="1784" y="238"/>
                  </a:lnTo>
                  <a:lnTo>
                    <a:pt x="1771" y="245"/>
                  </a:lnTo>
                  <a:lnTo>
                    <a:pt x="1757" y="251"/>
                  </a:lnTo>
                  <a:lnTo>
                    <a:pt x="1742" y="255"/>
                  </a:lnTo>
                  <a:lnTo>
                    <a:pt x="1728" y="258"/>
                  </a:lnTo>
                  <a:lnTo>
                    <a:pt x="1714" y="261"/>
                  </a:lnTo>
                  <a:lnTo>
                    <a:pt x="1698" y="262"/>
                  </a:lnTo>
                  <a:lnTo>
                    <a:pt x="1668" y="263"/>
                  </a:lnTo>
                  <a:lnTo>
                    <a:pt x="1668" y="263"/>
                  </a:lnTo>
                  <a:lnTo>
                    <a:pt x="1644" y="264"/>
                  </a:lnTo>
                  <a:lnTo>
                    <a:pt x="1621" y="267"/>
                  </a:lnTo>
                  <a:lnTo>
                    <a:pt x="1598" y="271"/>
                  </a:lnTo>
                  <a:lnTo>
                    <a:pt x="1575" y="274"/>
                  </a:lnTo>
                  <a:lnTo>
                    <a:pt x="1575" y="274"/>
                  </a:lnTo>
                  <a:lnTo>
                    <a:pt x="1538" y="276"/>
                  </a:lnTo>
                  <a:lnTo>
                    <a:pt x="1495" y="278"/>
                  </a:lnTo>
                  <a:lnTo>
                    <a:pt x="1394" y="278"/>
                  </a:lnTo>
                  <a:lnTo>
                    <a:pt x="1295" y="275"/>
                  </a:lnTo>
                  <a:lnTo>
                    <a:pt x="1214" y="274"/>
                  </a:lnTo>
                  <a:lnTo>
                    <a:pt x="1214" y="274"/>
                  </a:lnTo>
                  <a:lnTo>
                    <a:pt x="1151" y="275"/>
                  </a:lnTo>
                  <a:lnTo>
                    <a:pt x="1088" y="276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31" y="279"/>
                  </a:lnTo>
                  <a:lnTo>
                    <a:pt x="902" y="278"/>
                  </a:lnTo>
                  <a:lnTo>
                    <a:pt x="845" y="271"/>
                  </a:lnTo>
                  <a:lnTo>
                    <a:pt x="786" y="266"/>
                  </a:lnTo>
                  <a:lnTo>
                    <a:pt x="757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659" y="261"/>
                  </a:lnTo>
                  <a:lnTo>
                    <a:pt x="575" y="257"/>
                  </a:lnTo>
                  <a:lnTo>
                    <a:pt x="492" y="253"/>
                  </a:lnTo>
                  <a:lnTo>
                    <a:pt x="422" y="251"/>
                  </a:lnTo>
                  <a:lnTo>
                    <a:pt x="422" y="251"/>
                  </a:lnTo>
                  <a:lnTo>
                    <a:pt x="411" y="251"/>
                  </a:lnTo>
                  <a:lnTo>
                    <a:pt x="398" y="250"/>
                  </a:lnTo>
                  <a:lnTo>
                    <a:pt x="371" y="246"/>
                  </a:lnTo>
                  <a:lnTo>
                    <a:pt x="347" y="242"/>
                  </a:lnTo>
                  <a:lnTo>
                    <a:pt x="333" y="241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89" y="238"/>
                  </a:lnTo>
                  <a:lnTo>
                    <a:pt x="256" y="234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77" y="223"/>
                  </a:lnTo>
                  <a:lnTo>
                    <a:pt x="161" y="217"/>
                  </a:lnTo>
                  <a:lnTo>
                    <a:pt x="146" y="211"/>
                  </a:lnTo>
                  <a:lnTo>
                    <a:pt x="132" y="204"/>
                  </a:lnTo>
                  <a:lnTo>
                    <a:pt x="119" y="195"/>
                  </a:lnTo>
                  <a:lnTo>
                    <a:pt x="106" y="185"/>
                  </a:lnTo>
                  <a:lnTo>
                    <a:pt x="93" y="174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74" y="156"/>
                  </a:lnTo>
                  <a:lnTo>
                    <a:pt x="68" y="148"/>
                  </a:lnTo>
                  <a:lnTo>
                    <a:pt x="63" y="140"/>
                  </a:lnTo>
                  <a:lnTo>
                    <a:pt x="59" y="132"/>
                  </a:lnTo>
                  <a:lnTo>
                    <a:pt x="54" y="115"/>
                  </a:lnTo>
                  <a:lnTo>
                    <a:pt x="50" y="97"/>
                  </a:lnTo>
                  <a:lnTo>
                    <a:pt x="47" y="79"/>
                  </a:lnTo>
                  <a:lnTo>
                    <a:pt x="46" y="6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53"/>
                  </a:lnTo>
                  <a:lnTo>
                    <a:pt x="3" y="80"/>
                  </a:lnTo>
                  <a:lnTo>
                    <a:pt x="6" y="106"/>
                  </a:lnTo>
                  <a:lnTo>
                    <a:pt x="13" y="131"/>
                  </a:lnTo>
                  <a:lnTo>
                    <a:pt x="17" y="143"/>
                  </a:lnTo>
                  <a:lnTo>
                    <a:pt x="22" y="155"/>
                  </a:lnTo>
                  <a:lnTo>
                    <a:pt x="29" y="165"/>
                  </a:lnTo>
                  <a:lnTo>
                    <a:pt x="35" y="177"/>
                  </a:lnTo>
                  <a:lnTo>
                    <a:pt x="43" y="187"/>
                  </a:lnTo>
                  <a:lnTo>
                    <a:pt x="52" y="198"/>
                  </a:lnTo>
                  <a:lnTo>
                    <a:pt x="63" y="208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85" y="228"/>
                  </a:lnTo>
                  <a:lnTo>
                    <a:pt x="97" y="236"/>
                  </a:lnTo>
                  <a:lnTo>
                    <a:pt x="110" y="244"/>
                  </a:lnTo>
                  <a:lnTo>
                    <a:pt x="123" y="250"/>
                  </a:lnTo>
                  <a:lnTo>
                    <a:pt x="150" y="262"/>
                  </a:lnTo>
                  <a:lnTo>
                    <a:pt x="179" y="271"/>
                  </a:lnTo>
                  <a:lnTo>
                    <a:pt x="209" y="278"/>
                  </a:lnTo>
                  <a:lnTo>
                    <a:pt x="239" y="283"/>
                  </a:lnTo>
                  <a:lnTo>
                    <a:pt x="268" y="284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32" y="287"/>
                  </a:lnTo>
                  <a:lnTo>
                    <a:pt x="366" y="289"/>
                  </a:lnTo>
                  <a:lnTo>
                    <a:pt x="434" y="297"/>
                  </a:lnTo>
                  <a:lnTo>
                    <a:pt x="502" y="305"/>
                  </a:lnTo>
                  <a:lnTo>
                    <a:pt x="538" y="308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613" y="309"/>
                  </a:lnTo>
                  <a:lnTo>
                    <a:pt x="661" y="312"/>
                  </a:lnTo>
                  <a:lnTo>
                    <a:pt x="766" y="317"/>
                  </a:lnTo>
                  <a:lnTo>
                    <a:pt x="871" y="322"/>
                  </a:lnTo>
                  <a:lnTo>
                    <a:pt x="920" y="32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1036" y="323"/>
                  </a:lnTo>
                  <a:lnTo>
                    <a:pt x="1109" y="322"/>
                  </a:lnTo>
                  <a:lnTo>
                    <a:pt x="1184" y="321"/>
                  </a:lnTo>
                  <a:lnTo>
                    <a:pt x="1258" y="319"/>
                  </a:lnTo>
                  <a:lnTo>
                    <a:pt x="1537" y="319"/>
                  </a:lnTo>
                  <a:lnTo>
                    <a:pt x="1537" y="319"/>
                  </a:lnTo>
                  <a:lnTo>
                    <a:pt x="1553" y="319"/>
                  </a:lnTo>
                  <a:lnTo>
                    <a:pt x="1567" y="318"/>
                  </a:lnTo>
                  <a:lnTo>
                    <a:pt x="1596" y="314"/>
                  </a:lnTo>
                  <a:lnTo>
                    <a:pt x="1623" y="310"/>
                  </a:lnTo>
                  <a:lnTo>
                    <a:pt x="1638" y="309"/>
                  </a:lnTo>
                  <a:lnTo>
                    <a:pt x="1652" y="309"/>
                  </a:lnTo>
                  <a:lnTo>
                    <a:pt x="1652" y="309"/>
                  </a:lnTo>
                  <a:lnTo>
                    <a:pt x="1683" y="308"/>
                  </a:lnTo>
                  <a:lnTo>
                    <a:pt x="1712" y="305"/>
                  </a:lnTo>
                  <a:lnTo>
                    <a:pt x="1740" y="300"/>
                  </a:lnTo>
                  <a:lnTo>
                    <a:pt x="1766" y="292"/>
                  </a:lnTo>
                  <a:lnTo>
                    <a:pt x="1792" y="283"/>
                  </a:lnTo>
                  <a:lnTo>
                    <a:pt x="1817" y="271"/>
                  </a:lnTo>
                  <a:lnTo>
                    <a:pt x="1843" y="257"/>
                  </a:lnTo>
                  <a:lnTo>
                    <a:pt x="1868" y="240"/>
                  </a:lnTo>
                  <a:lnTo>
                    <a:pt x="1868" y="240"/>
                  </a:lnTo>
                  <a:lnTo>
                    <a:pt x="1878" y="230"/>
                  </a:lnTo>
                  <a:lnTo>
                    <a:pt x="1886" y="221"/>
                  </a:lnTo>
                  <a:lnTo>
                    <a:pt x="1894" y="211"/>
                  </a:lnTo>
                  <a:lnTo>
                    <a:pt x="1899" y="200"/>
                  </a:lnTo>
                  <a:lnTo>
                    <a:pt x="1904" y="189"/>
                  </a:lnTo>
                  <a:lnTo>
                    <a:pt x="1908" y="176"/>
                  </a:lnTo>
                  <a:lnTo>
                    <a:pt x="1911" y="162"/>
                  </a:lnTo>
                  <a:lnTo>
                    <a:pt x="1912" y="149"/>
                  </a:lnTo>
                  <a:lnTo>
                    <a:pt x="1915" y="123"/>
                  </a:lnTo>
                  <a:lnTo>
                    <a:pt x="1915" y="96"/>
                  </a:lnTo>
                  <a:lnTo>
                    <a:pt x="1914" y="46"/>
                  </a:lnTo>
                  <a:lnTo>
                    <a:pt x="1914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chenying0907 769"/>
            <p:cNvSpPr>
              <a:spLocks/>
            </p:cNvSpPr>
            <p:nvPr/>
          </p:nvSpPr>
          <p:spPr bwMode="auto">
            <a:xfrm>
              <a:off x="2560638" y="3128963"/>
              <a:ext cx="244475" cy="560388"/>
            </a:xfrm>
            <a:custGeom>
              <a:avLst/>
              <a:gdLst/>
              <a:ahLst/>
              <a:cxnLst>
                <a:cxn ang="0">
                  <a:pos x="615" y="557"/>
                </a:cxn>
                <a:cxn ang="0">
                  <a:pos x="612" y="359"/>
                </a:cxn>
                <a:cxn ang="0">
                  <a:pos x="609" y="293"/>
                </a:cxn>
                <a:cxn ang="0">
                  <a:pos x="603" y="247"/>
                </a:cxn>
                <a:cxn ang="0">
                  <a:pos x="599" y="200"/>
                </a:cxn>
                <a:cxn ang="0">
                  <a:pos x="599" y="190"/>
                </a:cxn>
                <a:cxn ang="0">
                  <a:pos x="592" y="164"/>
                </a:cxn>
                <a:cxn ang="0">
                  <a:pos x="578" y="128"/>
                </a:cxn>
                <a:cxn ang="0">
                  <a:pos x="567" y="110"/>
                </a:cxn>
                <a:cxn ang="0">
                  <a:pos x="541" y="80"/>
                </a:cxn>
                <a:cxn ang="0">
                  <a:pos x="509" y="56"/>
                </a:cxn>
                <a:cxn ang="0">
                  <a:pos x="473" y="37"/>
                </a:cxn>
                <a:cxn ang="0">
                  <a:pos x="454" y="29"/>
                </a:cxn>
                <a:cxn ang="0">
                  <a:pos x="403" y="13"/>
                </a:cxn>
                <a:cxn ang="0">
                  <a:pos x="352" y="4"/>
                </a:cxn>
                <a:cxn ang="0">
                  <a:pos x="298" y="0"/>
                </a:cxn>
                <a:cxn ang="0">
                  <a:pos x="244" y="0"/>
                </a:cxn>
                <a:cxn ang="0">
                  <a:pos x="131" y="4"/>
                </a:cxn>
                <a:cxn ang="0">
                  <a:pos x="14" y="7"/>
                </a:cxn>
                <a:cxn ang="0">
                  <a:pos x="5" y="11"/>
                </a:cxn>
                <a:cxn ang="0">
                  <a:pos x="1" y="17"/>
                </a:cxn>
                <a:cxn ang="0">
                  <a:pos x="1" y="28"/>
                </a:cxn>
                <a:cxn ang="0">
                  <a:pos x="6" y="39"/>
                </a:cxn>
                <a:cxn ang="0">
                  <a:pos x="10" y="47"/>
                </a:cxn>
                <a:cxn ang="0">
                  <a:pos x="15" y="54"/>
                </a:cxn>
                <a:cxn ang="0">
                  <a:pos x="200" y="47"/>
                </a:cxn>
                <a:cxn ang="0">
                  <a:pos x="302" y="46"/>
                </a:cxn>
                <a:cxn ang="0">
                  <a:pos x="365" y="51"/>
                </a:cxn>
                <a:cxn ang="0">
                  <a:pos x="383" y="54"/>
                </a:cxn>
                <a:cxn ang="0">
                  <a:pos x="429" y="67"/>
                </a:cxn>
                <a:cxn ang="0">
                  <a:pos x="471" y="87"/>
                </a:cxn>
                <a:cxn ang="0">
                  <a:pos x="509" y="114"/>
                </a:cxn>
                <a:cxn ang="0">
                  <a:pos x="526" y="131"/>
                </a:cxn>
                <a:cxn ang="0">
                  <a:pos x="539" y="151"/>
                </a:cxn>
                <a:cxn ang="0">
                  <a:pos x="545" y="165"/>
                </a:cxn>
                <a:cxn ang="0">
                  <a:pos x="550" y="192"/>
                </a:cxn>
                <a:cxn ang="0">
                  <a:pos x="552" y="233"/>
                </a:cxn>
                <a:cxn ang="0">
                  <a:pos x="556" y="260"/>
                </a:cxn>
                <a:cxn ang="0">
                  <a:pos x="561" y="288"/>
                </a:cxn>
                <a:cxn ang="0">
                  <a:pos x="565" y="342"/>
                </a:cxn>
                <a:cxn ang="0">
                  <a:pos x="565" y="369"/>
                </a:cxn>
                <a:cxn ang="0">
                  <a:pos x="567" y="484"/>
                </a:cxn>
                <a:cxn ang="0">
                  <a:pos x="570" y="599"/>
                </a:cxn>
                <a:cxn ang="0">
                  <a:pos x="569" y="663"/>
                </a:cxn>
                <a:cxn ang="0">
                  <a:pos x="565" y="790"/>
                </a:cxn>
                <a:cxn ang="0">
                  <a:pos x="565" y="1392"/>
                </a:cxn>
                <a:cxn ang="0">
                  <a:pos x="565" y="1397"/>
                </a:cxn>
                <a:cxn ang="0">
                  <a:pos x="569" y="1405"/>
                </a:cxn>
                <a:cxn ang="0">
                  <a:pos x="575" y="1410"/>
                </a:cxn>
                <a:cxn ang="0">
                  <a:pos x="587" y="1414"/>
                </a:cxn>
                <a:cxn ang="0">
                  <a:pos x="600" y="1410"/>
                </a:cxn>
                <a:cxn ang="0">
                  <a:pos x="605" y="1405"/>
                </a:cxn>
                <a:cxn ang="0">
                  <a:pos x="609" y="1397"/>
                </a:cxn>
                <a:cxn ang="0">
                  <a:pos x="611" y="814"/>
                </a:cxn>
                <a:cxn ang="0">
                  <a:pos x="611" y="750"/>
                </a:cxn>
                <a:cxn ang="0">
                  <a:pos x="615" y="621"/>
                </a:cxn>
                <a:cxn ang="0">
                  <a:pos x="615" y="557"/>
                </a:cxn>
              </a:cxnLst>
              <a:rect l="0" t="0" r="r" b="b"/>
              <a:pathLst>
                <a:path w="615" h="1414">
                  <a:moveTo>
                    <a:pt x="615" y="557"/>
                  </a:moveTo>
                  <a:lnTo>
                    <a:pt x="615" y="557"/>
                  </a:lnTo>
                  <a:lnTo>
                    <a:pt x="613" y="425"/>
                  </a:lnTo>
                  <a:lnTo>
                    <a:pt x="612" y="359"/>
                  </a:lnTo>
                  <a:lnTo>
                    <a:pt x="609" y="293"/>
                  </a:lnTo>
                  <a:lnTo>
                    <a:pt x="609" y="293"/>
                  </a:lnTo>
                  <a:lnTo>
                    <a:pt x="607" y="270"/>
                  </a:lnTo>
                  <a:lnTo>
                    <a:pt x="603" y="247"/>
                  </a:lnTo>
                  <a:lnTo>
                    <a:pt x="600" y="224"/>
                  </a:lnTo>
                  <a:lnTo>
                    <a:pt x="599" y="200"/>
                  </a:lnTo>
                  <a:lnTo>
                    <a:pt x="599" y="200"/>
                  </a:lnTo>
                  <a:lnTo>
                    <a:pt x="599" y="190"/>
                  </a:lnTo>
                  <a:lnTo>
                    <a:pt x="598" y="181"/>
                  </a:lnTo>
                  <a:lnTo>
                    <a:pt x="592" y="164"/>
                  </a:lnTo>
                  <a:lnTo>
                    <a:pt x="586" y="145"/>
                  </a:lnTo>
                  <a:lnTo>
                    <a:pt x="578" y="128"/>
                  </a:lnTo>
                  <a:lnTo>
                    <a:pt x="578" y="128"/>
                  </a:lnTo>
                  <a:lnTo>
                    <a:pt x="567" y="110"/>
                  </a:lnTo>
                  <a:lnTo>
                    <a:pt x="556" y="94"/>
                  </a:lnTo>
                  <a:lnTo>
                    <a:pt x="541" y="80"/>
                  </a:lnTo>
                  <a:lnTo>
                    <a:pt x="526" y="67"/>
                  </a:lnTo>
                  <a:lnTo>
                    <a:pt x="509" y="56"/>
                  </a:lnTo>
                  <a:lnTo>
                    <a:pt x="490" y="46"/>
                  </a:lnTo>
                  <a:lnTo>
                    <a:pt x="473" y="37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29" y="20"/>
                  </a:lnTo>
                  <a:lnTo>
                    <a:pt x="403" y="13"/>
                  </a:lnTo>
                  <a:lnTo>
                    <a:pt x="378" y="8"/>
                  </a:lnTo>
                  <a:lnTo>
                    <a:pt x="352" y="4"/>
                  </a:lnTo>
                  <a:lnTo>
                    <a:pt x="325" y="2"/>
                  </a:lnTo>
                  <a:lnTo>
                    <a:pt x="298" y="0"/>
                  </a:lnTo>
                  <a:lnTo>
                    <a:pt x="272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3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8" y="51"/>
                  </a:lnTo>
                  <a:lnTo>
                    <a:pt x="200" y="47"/>
                  </a:lnTo>
                  <a:lnTo>
                    <a:pt x="252" y="46"/>
                  </a:lnTo>
                  <a:lnTo>
                    <a:pt x="302" y="46"/>
                  </a:lnTo>
                  <a:lnTo>
                    <a:pt x="345" y="49"/>
                  </a:lnTo>
                  <a:lnTo>
                    <a:pt x="365" y="51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5" y="60"/>
                  </a:lnTo>
                  <a:lnTo>
                    <a:pt x="429" y="67"/>
                  </a:lnTo>
                  <a:lnTo>
                    <a:pt x="450" y="76"/>
                  </a:lnTo>
                  <a:lnTo>
                    <a:pt x="471" y="87"/>
                  </a:lnTo>
                  <a:lnTo>
                    <a:pt x="490" y="100"/>
                  </a:lnTo>
                  <a:lnTo>
                    <a:pt x="509" y="114"/>
                  </a:lnTo>
                  <a:lnTo>
                    <a:pt x="518" y="123"/>
                  </a:lnTo>
                  <a:lnTo>
                    <a:pt x="526" y="131"/>
                  </a:lnTo>
                  <a:lnTo>
                    <a:pt x="532" y="141"/>
                  </a:lnTo>
                  <a:lnTo>
                    <a:pt x="539" y="151"/>
                  </a:lnTo>
                  <a:lnTo>
                    <a:pt x="539" y="151"/>
                  </a:lnTo>
                  <a:lnTo>
                    <a:pt x="545" y="165"/>
                  </a:lnTo>
                  <a:lnTo>
                    <a:pt x="549" y="178"/>
                  </a:lnTo>
                  <a:lnTo>
                    <a:pt x="550" y="192"/>
                  </a:lnTo>
                  <a:lnTo>
                    <a:pt x="552" y="206"/>
                  </a:lnTo>
                  <a:lnTo>
                    <a:pt x="552" y="233"/>
                  </a:lnTo>
                  <a:lnTo>
                    <a:pt x="553" y="247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61" y="288"/>
                  </a:lnTo>
                  <a:lnTo>
                    <a:pt x="564" y="315"/>
                  </a:lnTo>
                  <a:lnTo>
                    <a:pt x="565" y="342"/>
                  </a:lnTo>
                  <a:lnTo>
                    <a:pt x="565" y="369"/>
                  </a:lnTo>
                  <a:lnTo>
                    <a:pt x="565" y="369"/>
                  </a:lnTo>
                  <a:lnTo>
                    <a:pt x="565" y="427"/>
                  </a:lnTo>
                  <a:lnTo>
                    <a:pt x="567" y="484"/>
                  </a:lnTo>
                  <a:lnTo>
                    <a:pt x="569" y="542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69" y="663"/>
                  </a:lnTo>
                  <a:lnTo>
                    <a:pt x="567" y="726"/>
                  </a:lnTo>
                  <a:lnTo>
                    <a:pt x="565" y="790"/>
                  </a:lnTo>
                  <a:lnTo>
                    <a:pt x="565" y="853"/>
                  </a:lnTo>
                  <a:lnTo>
                    <a:pt x="565" y="1392"/>
                  </a:lnTo>
                  <a:lnTo>
                    <a:pt x="565" y="1392"/>
                  </a:lnTo>
                  <a:lnTo>
                    <a:pt x="565" y="1397"/>
                  </a:lnTo>
                  <a:lnTo>
                    <a:pt x="566" y="1401"/>
                  </a:lnTo>
                  <a:lnTo>
                    <a:pt x="569" y="1405"/>
                  </a:lnTo>
                  <a:lnTo>
                    <a:pt x="571" y="1409"/>
                  </a:lnTo>
                  <a:lnTo>
                    <a:pt x="575" y="1410"/>
                  </a:lnTo>
                  <a:lnTo>
                    <a:pt x="579" y="1413"/>
                  </a:lnTo>
                  <a:lnTo>
                    <a:pt x="587" y="1414"/>
                  </a:lnTo>
                  <a:lnTo>
                    <a:pt x="596" y="1413"/>
                  </a:lnTo>
                  <a:lnTo>
                    <a:pt x="600" y="1410"/>
                  </a:lnTo>
                  <a:lnTo>
                    <a:pt x="603" y="1409"/>
                  </a:lnTo>
                  <a:lnTo>
                    <a:pt x="605" y="1405"/>
                  </a:lnTo>
                  <a:lnTo>
                    <a:pt x="608" y="1401"/>
                  </a:lnTo>
                  <a:lnTo>
                    <a:pt x="609" y="1397"/>
                  </a:lnTo>
                  <a:lnTo>
                    <a:pt x="611" y="1392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11" y="750"/>
                  </a:lnTo>
                  <a:lnTo>
                    <a:pt x="613" y="686"/>
                  </a:lnTo>
                  <a:lnTo>
                    <a:pt x="615" y="621"/>
                  </a:lnTo>
                  <a:lnTo>
                    <a:pt x="615" y="557"/>
                  </a:lnTo>
                  <a:lnTo>
                    <a:pt x="615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chenying0907 770"/>
            <p:cNvSpPr>
              <a:spLocks/>
            </p:cNvSpPr>
            <p:nvPr/>
          </p:nvSpPr>
          <p:spPr bwMode="auto">
            <a:xfrm>
              <a:off x="2044701" y="3044825"/>
              <a:ext cx="533400" cy="114300"/>
            </a:xfrm>
            <a:custGeom>
              <a:avLst/>
              <a:gdLst/>
              <a:ahLst/>
              <a:cxnLst>
                <a:cxn ang="0">
                  <a:pos x="1338" y="227"/>
                </a:cxn>
                <a:cxn ang="0">
                  <a:pos x="1281" y="176"/>
                </a:cxn>
                <a:cxn ang="0">
                  <a:pos x="1218" y="132"/>
                </a:cxn>
                <a:cxn ang="0">
                  <a:pos x="1150" y="93"/>
                </a:cxn>
                <a:cxn ang="0">
                  <a:pos x="1081" y="60"/>
                </a:cxn>
                <a:cxn ang="0">
                  <a:pos x="1057" y="51"/>
                </a:cxn>
                <a:cxn ang="0">
                  <a:pos x="1004" y="34"/>
                </a:cxn>
                <a:cxn ang="0">
                  <a:pos x="943" y="22"/>
                </a:cxn>
                <a:cxn ang="0">
                  <a:pos x="848" y="10"/>
                </a:cxn>
                <a:cxn ang="0">
                  <a:pos x="721" y="1"/>
                </a:cxn>
                <a:cxn ang="0">
                  <a:pos x="608" y="0"/>
                </a:cxn>
                <a:cxn ang="0">
                  <a:pos x="563" y="0"/>
                </a:cxn>
                <a:cxn ang="0">
                  <a:pos x="471" y="5"/>
                </a:cxn>
                <a:cxn ang="0">
                  <a:pos x="378" y="17"/>
                </a:cxn>
                <a:cxn ang="0">
                  <a:pos x="332" y="27"/>
                </a:cxn>
                <a:cxn ang="0">
                  <a:pos x="289" y="40"/>
                </a:cxn>
                <a:cxn ang="0">
                  <a:pos x="246" y="57"/>
                </a:cxn>
                <a:cxn ang="0">
                  <a:pos x="212" y="73"/>
                </a:cxn>
                <a:cxn ang="0">
                  <a:pos x="138" y="111"/>
                </a:cxn>
                <a:cxn ang="0">
                  <a:pos x="100" y="134"/>
                </a:cxn>
                <a:cxn ang="0">
                  <a:pos x="66" y="161"/>
                </a:cxn>
                <a:cxn ang="0">
                  <a:pos x="36" y="189"/>
                </a:cxn>
                <a:cxn ang="0">
                  <a:pos x="13" y="223"/>
                </a:cxn>
                <a:cxn ang="0">
                  <a:pos x="0" y="260"/>
                </a:cxn>
                <a:cxn ang="0">
                  <a:pos x="0" y="265"/>
                </a:cxn>
                <a:cxn ang="0">
                  <a:pos x="2" y="274"/>
                </a:cxn>
                <a:cxn ang="0">
                  <a:pos x="7" y="281"/>
                </a:cxn>
                <a:cxn ang="0">
                  <a:pos x="19" y="287"/>
                </a:cxn>
                <a:cxn ang="0">
                  <a:pos x="30" y="287"/>
                </a:cxn>
                <a:cxn ang="0">
                  <a:pos x="38" y="283"/>
                </a:cxn>
                <a:cxn ang="0">
                  <a:pos x="43" y="277"/>
                </a:cxn>
                <a:cxn ang="0">
                  <a:pos x="45" y="272"/>
                </a:cxn>
                <a:cxn ang="0">
                  <a:pos x="58" y="238"/>
                </a:cxn>
                <a:cxn ang="0">
                  <a:pos x="81" y="206"/>
                </a:cxn>
                <a:cxn ang="0">
                  <a:pos x="111" y="179"/>
                </a:cxn>
                <a:cxn ang="0">
                  <a:pos x="147" y="155"/>
                </a:cxn>
                <a:cxn ang="0">
                  <a:pos x="186" y="134"/>
                </a:cxn>
                <a:cxn ang="0">
                  <a:pos x="262" y="99"/>
                </a:cxn>
                <a:cxn ang="0">
                  <a:pos x="295" y="86"/>
                </a:cxn>
                <a:cxn ang="0">
                  <a:pos x="336" y="72"/>
                </a:cxn>
                <a:cxn ang="0">
                  <a:pos x="387" y="62"/>
                </a:cxn>
                <a:cxn ang="0">
                  <a:pos x="444" y="55"/>
                </a:cxn>
                <a:cxn ang="0">
                  <a:pos x="561" y="47"/>
                </a:cxn>
                <a:cxn ang="0">
                  <a:pos x="716" y="45"/>
                </a:cxn>
                <a:cxn ang="0">
                  <a:pos x="762" y="45"/>
                </a:cxn>
                <a:cxn ang="0">
                  <a:pos x="853" y="52"/>
                </a:cxn>
                <a:cxn ang="0">
                  <a:pos x="945" y="65"/>
                </a:cxn>
                <a:cxn ang="0">
                  <a:pos x="1010" y="82"/>
                </a:cxn>
                <a:cxn ang="0">
                  <a:pos x="1055" y="98"/>
                </a:cxn>
                <a:cxn ang="0">
                  <a:pos x="1075" y="107"/>
                </a:cxn>
                <a:cxn ang="0">
                  <a:pos x="1138" y="137"/>
                </a:cxn>
                <a:cxn ang="0">
                  <a:pos x="1198" y="172"/>
                </a:cxn>
                <a:cxn ang="0">
                  <a:pos x="1255" y="213"/>
                </a:cxn>
                <a:cxn ang="0">
                  <a:pos x="1306" y="259"/>
                </a:cxn>
                <a:cxn ang="0">
                  <a:pos x="1310" y="263"/>
                </a:cxn>
                <a:cxn ang="0">
                  <a:pos x="1319" y="266"/>
                </a:cxn>
                <a:cxn ang="0">
                  <a:pos x="1327" y="265"/>
                </a:cxn>
                <a:cxn ang="0">
                  <a:pos x="1338" y="259"/>
                </a:cxn>
                <a:cxn ang="0">
                  <a:pos x="1345" y="248"/>
                </a:cxn>
                <a:cxn ang="0">
                  <a:pos x="1345" y="239"/>
                </a:cxn>
                <a:cxn ang="0">
                  <a:pos x="1342" y="231"/>
                </a:cxn>
                <a:cxn ang="0">
                  <a:pos x="1338" y="227"/>
                </a:cxn>
              </a:cxnLst>
              <a:rect l="0" t="0" r="r" b="b"/>
              <a:pathLst>
                <a:path w="1345" h="289">
                  <a:moveTo>
                    <a:pt x="1338" y="227"/>
                  </a:moveTo>
                  <a:lnTo>
                    <a:pt x="1338" y="227"/>
                  </a:lnTo>
                  <a:lnTo>
                    <a:pt x="1311" y="201"/>
                  </a:lnTo>
                  <a:lnTo>
                    <a:pt x="1281" y="176"/>
                  </a:lnTo>
                  <a:lnTo>
                    <a:pt x="1249" y="153"/>
                  </a:lnTo>
                  <a:lnTo>
                    <a:pt x="1218" y="132"/>
                  </a:lnTo>
                  <a:lnTo>
                    <a:pt x="1184" y="111"/>
                  </a:lnTo>
                  <a:lnTo>
                    <a:pt x="1150" y="93"/>
                  </a:lnTo>
                  <a:lnTo>
                    <a:pt x="1116" y="76"/>
                  </a:lnTo>
                  <a:lnTo>
                    <a:pt x="1081" y="60"/>
                  </a:lnTo>
                  <a:lnTo>
                    <a:pt x="1081" y="60"/>
                  </a:lnTo>
                  <a:lnTo>
                    <a:pt x="1057" y="51"/>
                  </a:lnTo>
                  <a:lnTo>
                    <a:pt x="1031" y="42"/>
                  </a:lnTo>
                  <a:lnTo>
                    <a:pt x="1004" y="34"/>
                  </a:lnTo>
                  <a:lnTo>
                    <a:pt x="975" y="27"/>
                  </a:lnTo>
                  <a:lnTo>
                    <a:pt x="943" y="22"/>
                  </a:lnTo>
                  <a:lnTo>
                    <a:pt x="912" y="17"/>
                  </a:lnTo>
                  <a:lnTo>
                    <a:pt x="848" y="10"/>
                  </a:lnTo>
                  <a:lnTo>
                    <a:pt x="784" y="5"/>
                  </a:lnTo>
                  <a:lnTo>
                    <a:pt x="721" y="1"/>
                  </a:lnTo>
                  <a:lnTo>
                    <a:pt x="662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63" y="0"/>
                  </a:lnTo>
                  <a:lnTo>
                    <a:pt x="517" y="1"/>
                  </a:lnTo>
                  <a:lnTo>
                    <a:pt x="471" y="5"/>
                  </a:lnTo>
                  <a:lnTo>
                    <a:pt x="424" y="9"/>
                  </a:lnTo>
                  <a:lnTo>
                    <a:pt x="378" y="17"/>
                  </a:lnTo>
                  <a:lnTo>
                    <a:pt x="356" y="22"/>
                  </a:lnTo>
                  <a:lnTo>
                    <a:pt x="332" y="27"/>
                  </a:lnTo>
                  <a:lnTo>
                    <a:pt x="310" y="32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12" y="73"/>
                  </a:lnTo>
                  <a:lnTo>
                    <a:pt x="176" y="90"/>
                  </a:lnTo>
                  <a:lnTo>
                    <a:pt x="138" y="111"/>
                  </a:lnTo>
                  <a:lnTo>
                    <a:pt x="118" y="123"/>
                  </a:lnTo>
                  <a:lnTo>
                    <a:pt x="100" y="134"/>
                  </a:lnTo>
                  <a:lnTo>
                    <a:pt x="83" y="146"/>
                  </a:lnTo>
                  <a:lnTo>
                    <a:pt x="66" y="161"/>
                  </a:lnTo>
                  <a:lnTo>
                    <a:pt x="50" y="175"/>
                  </a:lnTo>
                  <a:lnTo>
                    <a:pt x="36" y="189"/>
                  </a:lnTo>
                  <a:lnTo>
                    <a:pt x="24" y="206"/>
                  </a:lnTo>
                  <a:lnTo>
                    <a:pt x="13" y="223"/>
                  </a:lnTo>
                  <a:lnTo>
                    <a:pt x="5" y="24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4" y="278"/>
                  </a:lnTo>
                  <a:lnTo>
                    <a:pt x="7" y="281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26" y="289"/>
                  </a:lnTo>
                  <a:lnTo>
                    <a:pt x="30" y="287"/>
                  </a:lnTo>
                  <a:lnTo>
                    <a:pt x="34" y="286"/>
                  </a:lnTo>
                  <a:lnTo>
                    <a:pt x="38" y="283"/>
                  </a:lnTo>
                  <a:lnTo>
                    <a:pt x="41" y="281"/>
                  </a:lnTo>
                  <a:lnTo>
                    <a:pt x="43" y="277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50" y="255"/>
                  </a:lnTo>
                  <a:lnTo>
                    <a:pt x="58" y="238"/>
                  </a:lnTo>
                  <a:lnTo>
                    <a:pt x="68" y="222"/>
                  </a:lnTo>
                  <a:lnTo>
                    <a:pt x="81" y="206"/>
                  </a:lnTo>
                  <a:lnTo>
                    <a:pt x="96" y="193"/>
                  </a:lnTo>
                  <a:lnTo>
                    <a:pt x="111" y="179"/>
                  </a:lnTo>
                  <a:lnTo>
                    <a:pt x="128" y="167"/>
                  </a:lnTo>
                  <a:lnTo>
                    <a:pt x="147" y="155"/>
                  </a:lnTo>
                  <a:lnTo>
                    <a:pt x="166" y="145"/>
                  </a:lnTo>
                  <a:lnTo>
                    <a:pt x="186" y="134"/>
                  </a:lnTo>
                  <a:lnTo>
                    <a:pt x="225" y="116"/>
                  </a:lnTo>
                  <a:lnTo>
                    <a:pt x="262" y="99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14" y="78"/>
                  </a:lnTo>
                  <a:lnTo>
                    <a:pt x="336" y="72"/>
                  </a:lnTo>
                  <a:lnTo>
                    <a:pt x="361" y="66"/>
                  </a:lnTo>
                  <a:lnTo>
                    <a:pt x="387" y="62"/>
                  </a:lnTo>
                  <a:lnTo>
                    <a:pt x="415" y="59"/>
                  </a:lnTo>
                  <a:lnTo>
                    <a:pt x="444" y="55"/>
                  </a:lnTo>
                  <a:lnTo>
                    <a:pt x="503" y="49"/>
                  </a:lnTo>
                  <a:lnTo>
                    <a:pt x="561" y="47"/>
                  </a:lnTo>
                  <a:lnTo>
                    <a:pt x="619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62" y="45"/>
                  </a:lnTo>
                  <a:lnTo>
                    <a:pt x="807" y="48"/>
                  </a:lnTo>
                  <a:lnTo>
                    <a:pt x="853" y="52"/>
                  </a:lnTo>
                  <a:lnTo>
                    <a:pt x="899" y="57"/>
                  </a:lnTo>
                  <a:lnTo>
                    <a:pt x="945" y="65"/>
                  </a:lnTo>
                  <a:lnTo>
                    <a:pt x="989" y="76"/>
                  </a:lnTo>
                  <a:lnTo>
                    <a:pt x="1010" y="82"/>
                  </a:lnTo>
                  <a:lnTo>
                    <a:pt x="1032" y="90"/>
                  </a:lnTo>
                  <a:lnTo>
                    <a:pt x="1055" y="98"/>
                  </a:lnTo>
                  <a:lnTo>
                    <a:pt x="1075" y="107"/>
                  </a:lnTo>
                  <a:lnTo>
                    <a:pt x="1075" y="107"/>
                  </a:lnTo>
                  <a:lnTo>
                    <a:pt x="1107" y="121"/>
                  </a:lnTo>
                  <a:lnTo>
                    <a:pt x="1138" y="137"/>
                  </a:lnTo>
                  <a:lnTo>
                    <a:pt x="1168" y="154"/>
                  </a:lnTo>
                  <a:lnTo>
                    <a:pt x="1198" y="172"/>
                  </a:lnTo>
                  <a:lnTo>
                    <a:pt x="1227" y="192"/>
                  </a:lnTo>
                  <a:lnTo>
                    <a:pt x="1255" y="213"/>
                  </a:lnTo>
                  <a:lnTo>
                    <a:pt x="1281" y="236"/>
                  </a:lnTo>
                  <a:lnTo>
                    <a:pt x="1306" y="259"/>
                  </a:lnTo>
                  <a:lnTo>
                    <a:pt x="1306" y="259"/>
                  </a:lnTo>
                  <a:lnTo>
                    <a:pt x="1310" y="263"/>
                  </a:lnTo>
                  <a:lnTo>
                    <a:pt x="1315" y="265"/>
                  </a:lnTo>
                  <a:lnTo>
                    <a:pt x="1319" y="266"/>
                  </a:lnTo>
                  <a:lnTo>
                    <a:pt x="1323" y="266"/>
                  </a:lnTo>
                  <a:lnTo>
                    <a:pt x="1327" y="265"/>
                  </a:lnTo>
                  <a:lnTo>
                    <a:pt x="1331" y="264"/>
                  </a:lnTo>
                  <a:lnTo>
                    <a:pt x="1338" y="259"/>
                  </a:lnTo>
                  <a:lnTo>
                    <a:pt x="1342" y="252"/>
                  </a:lnTo>
                  <a:lnTo>
                    <a:pt x="1345" y="248"/>
                  </a:lnTo>
                  <a:lnTo>
                    <a:pt x="1345" y="244"/>
                  </a:lnTo>
                  <a:lnTo>
                    <a:pt x="1345" y="239"/>
                  </a:lnTo>
                  <a:lnTo>
                    <a:pt x="1344" y="235"/>
                  </a:lnTo>
                  <a:lnTo>
                    <a:pt x="1342" y="231"/>
                  </a:lnTo>
                  <a:lnTo>
                    <a:pt x="1338" y="227"/>
                  </a:lnTo>
                  <a:lnTo>
                    <a:pt x="1338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chenying0907 771"/>
            <p:cNvSpPr>
              <a:spLocks noEditPoints="1"/>
            </p:cNvSpPr>
            <p:nvPr/>
          </p:nvSpPr>
          <p:spPr bwMode="auto">
            <a:xfrm>
              <a:off x="2586038" y="3386138"/>
              <a:ext cx="158750" cy="50800"/>
            </a:xfrm>
            <a:custGeom>
              <a:avLst/>
              <a:gdLst/>
              <a:ahLst/>
              <a:cxnLst>
                <a:cxn ang="0">
                  <a:pos x="343" y="8"/>
                </a:cxn>
                <a:cxn ang="0">
                  <a:pos x="308" y="11"/>
                </a:cxn>
                <a:cxn ang="0">
                  <a:pos x="240" y="5"/>
                </a:cxn>
                <a:cxn ang="0">
                  <a:pos x="206" y="4"/>
                </a:cxn>
                <a:cxn ang="0">
                  <a:pos x="121" y="3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19" y="7"/>
                </a:cxn>
                <a:cxn ang="0">
                  <a:pos x="12" y="20"/>
                </a:cxn>
                <a:cxn ang="0">
                  <a:pos x="7" y="24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3" y="62"/>
                </a:cxn>
                <a:cxn ang="0">
                  <a:pos x="4" y="89"/>
                </a:cxn>
                <a:cxn ang="0">
                  <a:pos x="9" y="105"/>
                </a:cxn>
                <a:cxn ang="0">
                  <a:pos x="15" y="111"/>
                </a:cxn>
                <a:cxn ang="0">
                  <a:pos x="25" y="119"/>
                </a:cxn>
                <a:cxn ang="0">
                  <a:pos x="39" y="124"/>
                </a:cxn>
                <a:cxn ang="0">
                  <a:pos x="72" y="127"/>
                </a:cxn>
                <a:cxn ang="0">
                  <a:pos x="106" y="124"/>
                </a:cxn>
                <a:cxn ang="0">
                  <a:pos x="134" y="123"/>
                </a:cxn>
                <a:cxn ang="0">
                  <a:pos x="211" y="122"/>
                </a:cxn>
                <a:cxn ang="0">
                  <a:pos x="289" y="122"/>
                </a:cxn>
                <a:cxn ang="0">
                  <a:pos x="327" y="123"/>
                </a:cxn>
                <a:cxn ang="0">
                  <a:pos x="357" y="122"/>
                </a:cxn>
                <a:cxn ang="0">
                  <a:pos x="377" y="117"/>
                </a:cxn>
                <a:cxn ang="0">
                  <a:pos x="386" y="110"/>
                </a:cxn>
                <a:cxn ang="0">
                  <a:pos x="389" y="106"/>
                </a:cxn>
                <a:cxn ang="0">
                  <a:pos x="397" y="89"/>
                </a:cxn>
                <a:cxn ang="0">
                  <a:pos x="401" y="72"/>
                </a:cxn>
                <a:cxn ang="0">
                  <a:pos x="401" y="55"/>
                </a:cxn>
                <a:cxn ang="0">
                  <a:pos x="395" y="39"/>
                </a:cxn>
                <a:cxn ang="0">
                  <a:pos x="387" y="25"/>
                </a:cxn>
                <a:cxn ang="0">
                  <a:pos x="376" y="16"/>
                </a:cxn>
                <a:cxn ang="0">
                  <a:pos x="361" y="9"/>
                </a:cxn>
                <a:cxn ang="0">
                  <a:pos x="343" y="8"/>
                </a:cxn>
                <a:cxn ang="0">
                  <a:pos x="351" y="80"/>
                </a:cxn>
                <a:cxn ang="0">
                  <a:pos x="348" y="80"/>
                </a:cxn>
                <a:cxn ang="0">
                  <a:pos x="322" y="77"/>
                </a:cxn>
                <a:cxn ang="0">
                  <a:pos x="152" y="76"/>
                </a:cxn>
                <a:cxn ang="0">
                  <a:pos x="102" y="77"/>
                </a:cxn>
                <a:cxn ang="0">
                  <a:pos x="54" y="76"/>
                </a:cxn>
                <a:cxn ang="0">
                  <a:pos x="53" y="76"/>
                </a:cxn>
                <a:cxn ang="0">
                  <a:pos x="50" y="67"/>
                </a:cxn>
                <a:cxn ang="0">
                  <a:pos x="47" y="46"/>
                </a:cxn>
                <a:cxn ang="0">
                  <a:pos x="145" y="50"/>
                </a:cxn>
                <a:cxn ang="0">
                  <a:pos x="242" y="56"/>
                </a:cxn>
                <a:cxn ang="0">
                  <a:pos x="301" y="59"/>
                </a:cxn>
                <a:cxn ang="0">
                  <a:pos x="319" y="58"/>
                </a:cxn>
                <a:cxn ang="0">
                  <a:pos x="355" y="53"/>
                </a:cxn>
                <a:cxn ang="0">
                  <a:pos x="352" y="56"/>
                </a:cxn>
                <a:cxn ang="0">
                  <a:pos x="351" y="80"/>
                </a:cxn>
              </a:cxnLst>
              <a:rect l="0" t="0" r="r" b="b"/>
              <a:pathLst>
                <a:path w="401" h="127">
                  <a:moveTo>
                    <a:pt x="343" y="8"/>
                  </a:moveTo>
                  <a:lnTo>
                    <a:pt x="343" y="8"/>
                  </a:lnTo>
                  <a:lnTo>
                    <a:pt x="325" y="11"/>
                  </a:lnTo>
                  <a:lnTo>
                    <a:pt x="308" y="11"/>
                  </a:lnTo>
                  <a:lnTo>
                    <a:pt x="274" y="8"/>
                  </a:lnTo>
                  <a:lnTo>
                    <a:pt x="240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62" y="4"/>
                  </a:lnTo>
                  <a:lnTo>
                    <a:pt x="121" y="3"/>
                  </a:lnTo>
                  <a:lnTo>
                    <a:pt x="7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3" y="62"/>
                  </a:lnTo>
                  <a:lnTo>
                    <a:pt x="3" y="80"/>
                  </a:lnTo>
                  <a:lnTo>
                    <a:pt x="4" y="89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17"/>
                  </a:lnTo>
                  <a:lnTo>
                    <a:pt x="25" y="119"/>
                  </a:lnTo>
                  <a:lnTo>
                    <a:pt x="32" y="122"/>
                  </a:lnTo>
                  <a:lnTo>
                    <a:pt x="39" y="124"/>
                  </a:lnTo>
                  <a:lnTo>
                    <a:pt x="55" y="126"/>
                  </a:lnTo>
                  <a:lnTo>
                    <a:pt x="72" y="127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73" y="122"/>
                  </a:lnTo>
                  <a:lnTo>
                    <a:pt x="211" y="122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313" y="123"/>
                  </a:lnTo>
                  <a:lnTo>
                    <a:pt x="327" y="123"/>
                  </a:lnTo>
                  <a:lnTo>
                    <a:pt x="342" y="123"/>
                  </a:lnTo>
                  <a:lnTo>
                    <a:pt x="357" y="122"/>
                  </a:lnTo>
                  <a:lnTo>
                    <a:pt x="370" y="119"/>
                  </a:lnTo>
                  <a:lnTo>
                    <a:pt x="377" y="117"/>
                  </a:lnTo>
                  <a:lnTo>
                    <a:pt x="382" y="114"/>
                  </a:lnTo>
                  <a:lnTo>
                    <a:pt x="386" y="110"/>
                  </a:lnTo>
                  <a:lnTo>
                    <a:pt x="389" y="106"/>
                  </a:lnTo>
                  <a:lnTo>
                    <a:pt x="389" y="106"/>
                  </a:lnTo>
                  <a:lnTo>
                    <a:pt x="394" y="98"/>
                  </a:lnTo>
                  <a:lnTo>
                    <a:pt x="397" y="89"/>
                  </a:lnTo>
                  <a:lnTo>
                    <a:pt x="399" y="81"/>
                  </a:lnTo>
                  <a:lnTo>
                    <a:pt x="401" y="72"/>
                  </a:lnTo>
                  <a:lnTo>
                    <a:pt x="401" y="63"/>
                  </a:lnTo>
                  <a:lnTo>
                    <a:pt x="401" y="55"/>
                  </a:lnTo>
                  <a:lnTo>
                    <a:pt x="398" y="47"/>
                  </a:lnTo>
                  <a:lnTo>
                    <a:pt x="395" y="39"/>
                  </a:lnTo>
                  <a:lnTo>
                    <a:pt x="393" y="32"/>
                  </a:lnTo>
                  <a:lnTo>
                    <a:pt x="387" y="25"/>
                  </a:lnTo>
                  <a:lnTo>
                    <a:pt x="382" y="20"/>
                  </a:lnTo>
                  <a:lnTo>
                    <a:pt x="376" y="16"/>
                  </a:lnTo>
                  <a:lnTo>
                    <a:pt x="369" y="12"/>
                  </a:lnTo>
                  <a:lnTo>
                    <a:pt x="361" y="9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8"/>
                  </a:lnTo>
                  <a:close/>
                  <a:moveTo>
                    <a:pt x="351" y="80"/>
                  </a:moveTo>
                  <a:lnTo>
                    <a:pt x="351" y="80"/>
                  </a:lnTo>
                  <a:lnTo>
                    <a:pt x="348" y="80"/>
                  </a:lnTo>
                  <a:lnTo>
                    <a:pt x="343" y="79"/>
                  </a:lnTo>
                  <a:lnTo>
                    <a:pt x="322" y="77"/>
                  </a:lnTo>
                  <a:lnTo>
                    <a:pt x="258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02" y="77"/>
                  </a:lnTo>
                  <a:lnTo>
                    <a:pt x="79" y="77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50" y="6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96" y="47"/>
                  </a:lnTo>
                  <a:lnTo>
                    <a:pt x="145" y="50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81" y="59"/>
                  </a:lnTo>
                  <a:lnTo>
                    <a:pt x="301" y="59"/>
                  </a:lnTo>
                  <a:lnTo>
                    <a:pt x="319" y="58"/>
                  </a:lnTo>
                  <a:lnTo>
                    <a:pt x="319" y="5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3" y="54"/>
                  </a:lnTo>
                  <a:lnTo>
                    <a:pt x="352" y="56"/>
                  </a:lnTo>
                  <a:lnTo>
                    <a:pt x="351" y="66"/>
                  </a:lnTo>
                  <a:lnTo>
                    <a:pt x="351" y="80"/>
                  </a:lnTo>
                  <a:lnTo>
                    <a:pt x="35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5" name="chenying0907 772"/>
            <p:cNvSpPr>
              <a:spLocks/>
            </p:cNvSpPr>
            <p:nvPr/>
          </p:nvSpPr>
          <p:spPr bwMode="auto">
            <a:xfrm>
              <a:off x="2127251" y="3201988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5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19"/>
                </a:cxn>
                <a:cxn ang="0">
                  <a:pos x="109" y="15"/>
                </a:cxn>
                <a:cxn ang="0">
                  <a:pos x="107" y="11"/>
                </a:cxn>
                <a:cxn ang="0">
                  <a:pos x="104" y="7"/>
                </a:cxn>
                <a:cxn ang="0">
                  <a:pos x="102" y="5"/>
                </a:cxn>
                <a:cxn ang="0">
                  <a:pos x="98" y="4"/>
                </a:cxn>
                <a:cxn ang="0">
                  <a:pos x="92" y="2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6" y="1"/>
                </a:cxn>
                <a:cxn ang="0">
                  <a:pos x="49" y="1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3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61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0" y="77"/>
                </a:cxn>
                <a:cxn ang="0">
                  <a:pos x="13" y="81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73" y="91"/>
                </a:cxn>
                <a:cxn ang="0">
                  <a:pos x="73" y="91"/>
                </a:cxn>
                <a:cxn ang="0">
                  <a:pos x="82" y="91"/>
                </a:cxn>
                <a:cxn ang="0">
                  <a:pos x="91" y="89"/>
                </a:cxn>
                <a:cxn ang="0">
                  <a:pos x="100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1" y="77"/>
                </a:cxn>
                <a:cxn ang="0">
                  <a:pos x="112" y="73"/>
                </a:cxn>
                <a:cxn ang="0">
                  <a:pos x="115" y="65"/>
                </a:cxn>
                <a:cxn ang="0">
                  <a:pos x="115" y="56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1">
                  <a:moveTo>
                    <a:pt x="115" y="47"/>
                  </a:moveTo>
                  <a:lnTo>
                    <a:pt x="115" y="47"/>
                  </a:lnTo>
                  <a:lnTo>
                    <a:pt x="113" y="35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3" y="81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82" y="91"/>
                  </a:lnTo>
                  <a:lnTo>
                    <a:pt x="91" y="89"/>
                  </a:lnTo>
                  <a:lnTo>
                    <a:pt x="100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1" y="77"/>
                  </a:lnTo>
                  <a:lnTo>
                    <a:pt x="112" y="73"/>
                  </a:lnTo>
                  <a:lnTo>
                    <a:pt x="115" y="65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chenying0907 773"/>
            <p:cNvSpPr>
              <a:spLocks/>
            </p:cNvSpPr>
            <p:nvPr/>
          </p:nvSpPr>
          <p:spPr bwMode="auto">
            <a:xfrm>
              <a:off x="2127251" y="3267075"/>
              <a:ext cx="46038" cy="34925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4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4"/>
                </a:cxn>
                <a:cxn ang="0">
                  <a:pos x="107" y="11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1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8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0">
                  <a:moveTo>
                    <a:pt x="115" y="47"/>
                  </a:moveTo>
                  <a:lnTo>
                    <a:pt x="115" y="47"/>
                  </a:lnTo>
                  <a:lnTo>
                    <a:pt x="113" y="3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4"/>
                  </a:lnTo>
                  <a:lnTo>
                    <a:pt x="107" y="11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8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chenying0907 774"/>
            <p:cNvSpPr>
              <a:spLocks/>
            </p:cNvSpPr>
            <p:nvPr/>
          </p:nvSpPr>
          <p:spPr bwMode="auto">
            <a:xfrm>
              <a:off x="2127251" y="3330575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6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6"/>
                </a:cxn>
                <a:cxn ang="0">
                  <a:pos x="107" y="12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2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6" y="2"/>
                </a:cxn>
                <a:cxn ang="0">
                  <a:pos x="4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2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2"/>
                </a:cxn>
                <a:cxn ang="0">
                  <a:pos x="2" y="66"/>
                </a:cxn>
                <a:cxn ang="0">
                  <a:pos x="5" y="70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1"/>
                </a:cxn>
                <a:cxn ang="0">
                  <a:pos x="36" y="91"/>
                </a:cxn>
                <a:cxn ang="0">
                  <a:pos x="73" y="92"/>
                </a:cxn>
                <a:cxn ang="0">
                  <a:pos x="73" y="92"/>
                </a:cxn>
                <a:cxn ang="0">
                  <a:pos x="82" y="92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7"/>
                </a:cxn>
                <a:cxn ang="0">
                  <a:pos x="112" y="74"/>
                </a:cxn>
                <a:cxn ang="0">
                  <a:pos x="115" y="64"/>
                </a:cxn>
                <a:cxn ang="0">
                  <a:pos x="115" y="57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2">
                  <a:moveTo>
                    <a:pt x="115" y="47"/>
                  </a:moveTo>
                  <a:lnTo>
                    <a:pt x="115" y="47"/>
                  </a:lnTo>
                  <a:lnTo>
                    <a:pt x="113" y="3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6"/>
                  </a:lnTo>
                  <a:lnTo>
                    <a:pt x="5" y="70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82" y="92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5" y="64"/>
                  </a:lnTo>
                  <a:lnTo>
                    <a:pt x="115" y="57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chenying0907 775"/>
            <p:cNvSpPr>
              <a:spLocks/>
            </p:cNvSpPr>
            <p:nvPr/>
          </p:nvSpPr>
          <p:spPr bwMode="auto">
            <a:xfrm>
              <a:off x="2127251" y="3395663"/>
              <a:ext cx="46038" cy="36513"/>
            </a:xfrm>
            <a:custGeom>
              <a:avLst/>
              <a:gdLst/>
              <a:ahLst/>
              <a:cxnLst>
                <a:cxn ang="0">
                  <a:pos x="115" y="46"/>
                </a:cxn>
                <a:cxn ang="0">
                  <a:pos x="115" y="46"/>
                </a:cxn>
                <a:cxn ang="0">
                  <a:pos x="113" y="34"/>
                </a:cxn>
                <a:cxn ang="0">
                  <a:pos x="111" y="23"/>
                </a:cxn>
                <a:cxn ang="0">
                  <a:pos x="111" y="23"/>
                </a:cxn>
                <a:cxn ang="0">
                  <a:pos x="111" y="18"/>
                </a:cxn>
                <a:cxn ang="0">
                  <a:pos x="109" y="14"/>
                </a:cxn>
                <a:cxn ang="0">
                  <a:pos x="107" y="10"/>
                </a:cxn>
                <a:cxn ang="0">
                  <a:pos x="104" y="8"/>
                </a:cxn>
                <a:cxn ang="0">
                  <a:pos x="102" y="4"/>
                </a:cxn>
                <a:cxn ang="0">
                  <a:pos x="98" y="2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2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7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6"/>
                </a:cxn>
                <a:cxn ang="0">
                  <a:pos x="115" y="46"/>
                </a:cxn>
              </a:cxnLst>
              <a:rect l="0" t="0" r="r" b="b"/>
              <a:pathLst>
                <a:path w="115" h="90">
                  <a:moveTo>
                    <a:pt x="115" y="46"/>
                  </a:moveTo>
                  <a:lnTo>
                    <a:pt x="115" y="46"/>
                  </a:lnTo>
                  <a:lnTo>
                    <a:pt x="113" y="3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15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" name="chenying0907 776"/>
            <p:cNvSpPr>
              <a:spLocks/>
            </p:cNvSpPr>
            <p:nvPr/>
          </p:nvSpPr>
          <p:spPr bwMode="auto">
            <a:xfrm>
              <a:off x="2452688" y="3208338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5"/>
                </a:cxn>
                <a:cxn ang="0">
                  <a:pos x="112" y="25"/>
                </a:cxn>
                <a:cxn ang="0">
                  <a:pos x="112" y="20"/>
                </a:cxn>
                <a:cxn ang="0">
                  <a:pos x="110" y="16"/>
                </a:cxn>
                <a:cxn ang="0">
                  <a:pos x="108" y="12"/>
                </a:cxn>
                <a:cxn ang="0">
                  <a:pos x="105" y="8"/>
                </a:cxn>
                <a:cxn ang="0">
                  <a:pos x="101" y="5"/>
                </a:cxn>
                <a:cxn ang="0">
                  <a:pos x="97" y="4"/>
                </a:cxn>
                <a:cxn ang="0">
                  <a:pos x="93" y="3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3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81"/>
                </a:cxn>
                <a:cxn ang="0">
                  <a:pos x="20" y="86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5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0"/>
                  </a:lnTo>
                  <a:lnTo>
                    <a:pt x="110" y="16"/>
                  </a:lnTo>
                  <a:lnTo>
                    <a:pt x="108" y="12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3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81"/>
                  </a:lnTo>
                  <a:lnTo>
                    <a:pt x="20" y="86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5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0" name="chenying0907 777"/>
            <p:cNvSpPr>
              <a:spLocks/>
            </p:cNvSpPr>
            <p:nvPr/>
          </p:nvSpPr>
          <p:spPr bwMode="auto">
            <a:xfrm>
              <a:off x="2452688" y="3273425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6"/>
                </a:cxn>
                <a:cxn ang="0">
                  <a:pos x="97" y="3"/>
                </a:cxn>
                <a:cxn ang="0">
                  <a:pos x="93" y="2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5" y="6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3"/>
                </a:cxn>
                <a:cxn ang="0">
                  <a:pos x="2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1"/>
                </a:cxn>
                <a:cxn ang="0">
                  <a:pos x="3" y="66"/>
                </a:cxn>
                <a:cxn ang="0">
                  <a:pos x="4" y="70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1" name="chenying0907 778"/>
            <p:cNvSpPr>
              <a:spLocks/>
            </p:cNvSpPr>
            <p:nvPr/>
          </p:nvSpPr>
          <p:spPr bwMode="auto">
            <a:xfrm>
              <a:off x="2452688" y="3338513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7"/>
                </a:cxn>
                <a:cxn ang="0">
                  <a:pos x="101" y="5"/>
                </a:cxn>
                <a:cxn ang="0">
                  <a:pos x="97" y="2"/>
                </a:cxn>
                <a:cxn ang="0">
                  <a:pos x="93" y="1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2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2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20" y="85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4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19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2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" name="chenying0907 779"/>
            <p:cNvSpPr>
              <a:spLocks/>
            </p:cNvSpPr>
            <p:nvPr/>
          </p:nvSpPr>
          <p:spPr bwMode="auto">
            <a:xfrm>
              <a:off x="2452688" y="3403600"/>
              <a:ext cx="46038" cy="34925"/>
            </a:xfrm>
            <a:custGeom>
              <a:avLst/>
              <a:gdLst/>
              <a:ahLst/>
              <a:cxnLst>
                <a:cxn ang="0">
                  <a:pos x="114" y="46"/>
                </a:cxn>
                <a:cxn ang="0">
                  <a:pos x="114" y="46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18"/>
                </a:cxn>
                <a:cxn ang="0">
                  <a:pos x="110" y="14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4"/>
                </a:cxn>
                <a:cxn ang="0">
                  <a:pos x="97" y="3"/>
                </a:cxn>
                <a:cxn ang="0">
                  <a:pos x="93" y="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0"/>
                </a:cxn>
                <a:cxn ang="0">
                  <a:pos x="74" y="90"/>
                </a:cxn>
                <a:cxn ang="0">
                  <a:pos x="83" y="90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6"/>
                </a:cxn>
                <a:cxn ang="0">
                  <a:pos x="114" y="46"/>
                </a:cxn>
              </a:cxnLst>
              <a:rect l="0" t="0" r="r" b="b"/>
              <a:pathLst>
                <a:path w="114" h="90">
                  <a:moveTo>
                    <a:pt x="114" y="46"/>
                  </a:moveTo>
                  <a:lnTo>
                    <a:pt x="114" y="46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3" y="90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6"/>
                  </a:lnTo>
                  <a:lnTo>
                    <a:pt x="114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" name="chenying0907 780"/>
            <p:cNvSpPr>
              <a:spLocks/>
            </p:cNvSpPr>
            <p:nvPr/>
          </p:nvSpPr>
          <p:spPr bwMode="auto">
            <a:xfrm>
              <a:off x="2216151" y="3517900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4" name="chenying0907 781"/>
            <p:cNvSpPr>
              <a:spLocks noEditPoints="1"/>
            </p:cNvSpPr>
            <p:nvPr/>
          </p:nvSpPr>
          <p:spPr bwMode="auto">
            <a:xfrm>
              <a:off x="2138363" y="3497263"/>
              <a:ext cx="342900" cy="120650"/>
            </a:xfrm>
            <a:custGeom>
              <a:avLst/>
              <a:gdLst/>
              <a:ahLst/>
              <a:cxnLst>
                <a:cxn ang="0">
                  <a:pos x="858" y="257"/>
                </a:cxn>
                <a:cxn ang="0">
                  <a:pos x="838" y="209"/>
                </a:cxn>
                <a:cxn ang="0">
                  <a:pos x="799" y="150"/>
                </a:cxn>
                <a:cxn ang="0">
                  <a:pos x="748" y="78"/>
                </a:cxn>
                <a:cxn ang="0">
                  <a:pos x="725" y="32"/>
                </a:cxn>
                <a:cxn ang="0">
                  <a:pos x="718" y="22"/>
                </a:cxn>
                <a:cxn ang="0">
                  <a:pos x="710" y="15"/>
                </a:cxn>
                <a:cxn ang="0">
                  <a:pos x="699" y="12"/>
                </a:cxn>
                <a:cxn ang="0">
                  <a:pos x="445" y="6"/>
                </a:cxn>
                <a:cxn ang="0">
                  <a:pos x="191" y="0"/>
                </a:cxn>
                <a:cxn ang="0">
                  <a:pos x="181" y="2"/>
                </a:cxn>
                <a:cxn ang="0">
                  <a:pos x="174" y="9"/>
                </a:cxn>
                <a:cxn ang="0">
                  <a:pos x="170" y="13"/>
                </a:cxn>
                <a:cxn ang="0">
                  <a:pos x="164" y="19"/>
                </a:cxn>
                <a:cxn ang="0">
                  <a:pos x="162" y="21"/>
                </a:cxn>
                <a:cxn ang="0">
                  <a:pos x="158" y="27"/>
                </a:cxn>
                <a:cxn ang="0">
                  <a:pos x="145" y="44"/>
                </a:cxn>
                <a:cxn ang="0">
                  <a:pos x="95" y="116"/>
                </a:cxn>
                <a:cxn ang="0">
                  <a:pos x="56" y="166"/>
                </a:cxn>
                <a:cxn ang="0">
                  <a:pos x="20" y="209"/>
                </a:cxn>
                <a:cxn ang="0">
                  <a:pos x="5" y="233"/>
                </a:cxn>
                <a:cxn ang="0">
                  <a:pos x="1" y="238"/>
                </a:cxn>
                <a:cxn ang="0">
                  <a:pos x="1" y="257"/>
                </a:cxn>
                <a:cxn ang="0">
                  <a:pos x="14" y="270"/>
                </a:cxn>
                <a:cxn ang="0">
                  <a:pos x="71" y="274"/>
                </a:cxn>
                <a:cxn ang="0">
                  <a:pos x="218" y="284"/>
                </a:cxn>
                <a:cxn ang="0">
                  <a:pos x="328" y="285"/>
                </a:cxn>
                <a:cxn ang="0">
                  <a:pos x="438" y="289"/>
                </a:cxn>
                <a:cxn ang="0">
                  <a:pos x="621" y="299"/>
                </a:cxn>
                <a:cxn ang="0">
                  <a:pos x="719" y="297"/>
                </a:cxn>
                <a:cxn ang="0">
                  <a:pos x="791" y="299"/>
                </a:cxn>
                <a:cxn ang="0">
                  <a:pos x="819" y="304"/>
                </a:cxn>
                <a:cxn ang="0">
                  <a:pos x="831" y="303"/>
                </a:cxn>
                <a:cxn ang="0">
                  <a:pos x="840" y="303"/>
                </a:cxn>
                <a:cxn ang="0">
                  <a:pos x="854" y="298"/>
                </a:cxn>
                <a:cxn ang="0">
                  <a:pos x="862" y="285"/>
                </a:cxn>
                <a:cxn ang="0">
                  <a:pos x="862" y="274"/>
                </a:cxn>
                <a:cxn ang="0">
                  <a:pos x="610" y="253"/>
                </a:cxn>
                <a:cxn ang="0">
                  <a:pos x="460" y="244"/>
                </a:cxn>
                <a:cxn ang="0">
                  <a:pos x="61" y="227"/>
                </a:cxn>
                <a:cxn ang="0">
                  <a:pos x="85" y="202"/>
                </a:cxn>
                <a:cxn ang="0">
                  <a:pos x="119" y="165"/>
                </a:cxn>
                <a:cxn ang="0">
                  <a:pos x="167" y="90"/>
                </a:cxn>
                <a:cxn ang="0">
                  <a:pos x="188" y="63"/>
                </a:cxn>
                <a:cxn ang="0">
                  <a:pos x="194" y="55"/>
                </a:cxn>
                <a:cxn ang="0">
                  <a:pos x="198" y="51"/>
                </a:cxn>
                <a:cxn ang="0">
                  <a:pos x="323" y="48"/>
                </a:cxn>
                <a:cxn ang="0">
                  <a:pos x="687" y="57"/>
                </a:cxn>
                <a:cxn ang="0">
                  <a:pos x="701" y="86"/>
                </a:cxn>
                <a:cxn ang="0">
                  <a:pos x="755" y="166"/>
                </a:cxn>
                <a:cxn ang="0">
                  <a:pos x="808" y="256"/>
                </a:cxn>
                <a:cxn ang="0">
                  <a:pos x="772" y="252"/>
                </a:cxn>
                <a:cxn ang="0">
                  <a:pos x="659" y="253"/>
                </a:cxn>
              </a:cxnLst>
              <a:rect l="0" t="0" r="r" b="b"/>
              <a:pathLst>
                <a:path w="862" h="304">
                  <a:moveTo>
                    <a:pt x="862" y="274"/>
                  </a:moveTo>
                  <a:lnTo>
                    <a:pt x="862" y="274"/>
                  </a:lnTo>
                  <a:lnTo>
                    <a:pt x="858" y="257"/>
                  </a:lnTo>
                  <a:lnTo>
                    <a:pt x="853" y="240"/>
                  </a:lnTo>
                  <a:lnTo>
                    <a:pt x="846" y="225"/>
                  </a:lnTo>
                  <a:lnTo>
                    <a:pt x="838" y="209"/>
                  </a:lnTo>
                  <a:lnTo>
                    <a:pt x="829" y="195"/>
                  </a:lnTo>
                  <a:lnTo>
                    <a:pt x="820" y="179"/>
                  </a:lnTo>
                  <a:lnTo>
                    <a:pt x="799" y="150"/>
                  </a:lnTo>
                  <a:lnTo>
                    <a:pt x="778" y="121"/>
                  </a:lnTo>
                  <a:lnTo>
                    <a:pt x="757" y="93"/>
                  </a:lnTo>
                  <a:lnTo>
                    <a:pt x="748" y="78"/>
                  </a:lnTo>
                  <a:lnTo>
                    <a:pt x="739" y="63"/>
                  </a:lnTo>
                  <a:lnTo>
                    <a:pt x="731" y="48"/>
                  </a:lnTo>
                  <a:lnTo>
                    <a:pt x="725" y="32"/>
                  </a:lnTo>
                  <a:lnTo>
                    <a:pt x="725" y="32"/>
                  </a:lnTo>
                  <a:lnTo>
                    <a:pt x="722" y="27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0" y="15"/>
                  </a:lnTo>
                  <a:lnTo>
                    <a:pt x="705" y="13"/>
                  </a:lnTo>
                  <a:lnTo>
                    <a:pt x="699" y="12"/>
                  </a:lnTo>
                  <a:lnTo>
                    <a:pt x="699" y="12"/>
                  </a:lnTo>
                  <a:lnTo>
                    <a:pt x="636" y="12"/>
                  </a:lnTo>
                  <a:lnTo>
                    <a:pt x="572" y="10"/>
                  </a:lnTo>
                  <a:lnTo>
                    <a:pt x="445" y="6"/>
                  </a:lnTo>
                  <a:lnTo>
                    <a:pt x="318" y="2"/>
                  </a:lnTo>
                  <a:lnTo>
                    <a:pt x="255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6" y="1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6" y="15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15" y="87"/>
                  </a:lnTo>
                  <a:lnTo>
                    <a:pt x="95" y="11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56" y="166"/>
                  </a:lnTo>
                  <a:lnTo>
                    <a:pt x="38" y="187"/>
                  </a:lnTo>
                  <a:lnTo>
                    <a:pt x="27" y="197"/>
                  </a:lnTo>
                  <a:lnTo>
                    <a:pt x="20" y="209"/>
                  </a:lnTo>
                  <a:lnTo>
                    <a:pt x="12" y="219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" y="238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4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71" y="274"/>
                  </a:lnTo>
                  <a:lnTo>
                    <a:pt x="120" y="278"/>
                  </a:lnTo>
                  <a:lnTo>
                    <a:pt x="169" y="281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73" y="285"/>
                  </a:lnTo>
                  <a:lnTo>
                    <a:pt x="328" y="285"/>
                  </a:lnTo>
                  <a:lnTo>
                    <a:pt x="383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530" y="294"/>
                  </a:lnTo>
                  <a:lnTo>
                    <a:pt x="621" y="299"/>
                  </a:lnTo>
                  <a:lnTo>
                    <a:pt x="621" y="299"/>
                  </a:lnTo>
                  <a:lnTo>
                    <a:pt x="645" y="299"/>
                  </a:lnTo>
                  <a:lnTo>
                    <a:pt x="670" y="299"/>
                  </a:lnTo>
                  <a:lnTo>
                    <a:pt x="719" y="297"/>
                  </a:lnTo>
                  <a:lnTo>
                    <a:pt x="744" y="297"/>
                  </a:lnTo>
                  <a:lnTo>
                    <a:pt x="768" y="297"/>
                  </a:lnTo>
                  <a:lnTo>
                    <a:pt x="791" y="299"/>
                  </a:lnTo>
                  <a:lnTo>
                    <a:pt x="815" y="304"/>
                  </a:lnTo>
                  <a:lnTo>
                    <a:pt x="815" y="304"/>
                  </a:lnTo>
                  <a:lnTo>
                    <a:pt x="819" y="304"/>
                  </a:lnTo>
                  <a:lnTo>
                    <a:pt x="823" y="304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2" y="303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5" y="302"/>
                  </a:lnTo>
                  <a:lnTo>
                    <a:pt x="850" y="301"/>
                  </a:lnTo>
                  <a:lnTo>
                    <a:pt x="854" y="298"/>
                  </a:lnTo>
                  <a:lnTo>
                    <a:pt x="858" y="294"/>
                  </a:lnTo>
                  <a:lnTo>
                    <a:pt x="861" y="289"/>
                  </a:lnTo>
                  <a:lnTo>
                    <a:pt x="862" y="285"/>
                  </a:lnTo>
                  <a:lnTo>
                    <a:pt x="862" y="280"/>
                  </a:lnTo>
                  <a:lnTo>
                    <a:pt x="862" y="274"/>
                  </a:lnTo>
                  <a:lnTo>
                    <a:pt x="862" y="274"/>
                  </a:lnTo>
                  <a:close/>
                  <a:moveTo>
                    <a:pt x="659" y="253"/>
                  </a:moveTo>
                  <a:lnTo>
                    <a:pt x="659" y="253"/>
                  </a:lnTo>
                  <a:lnTo>
                    <a:pt x="610" y="253"/>
                  </a:lnTo>
                  <a:lnTo>
                    <a:pt x="560" y="251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361" y="239"/>
                  </a:lnTo>
                  <a:lnTo>
                    <a:pt x="262" y="234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73" y="214"/>
                  </a:lnTo>
                  <a:lnTo>
                    <a:pt x="85" y="202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9" y="165"/>
                  </a:lnTo>
                  <a:lnTo>
                    <a:pt x="129" y="150"/>
                  </a:lnTo>
                  <a:lnTo>
                    <a:pt x="148" y="120"/>
                  </a:lnTo>
                  <a:lnTo>
                    <a:pt x="167" y="90"/>
                  </a:lnTo>
                  <a:lnTo>
                    <a:pt x="177" y="76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323" y="48"/>
                  </a:lnTo>
                  <a:lnTo>
                    <a:pt x="443" y="52"/>
                  </a:lnTo>
                  <a:lnTo>
                    <a:pt x="565" y="56"/>
                  </a:lnTo>
                  <a:lnTo>
                    <a:pt x="687" y="57"/>
                  </a:lnTo>
                  <a:lnTo>
                    <a:pt x="687" y="57"/>
                  </a:lnTo>
                  <a:lnTo>
                    <a:pt x="693" y="72"/>
                  </a:lnTo>
                  <a:lnTo>
                    <a:pt x="701" y="86"/>
                  </a:lnTo>
                  <a:lnTo>
                    <a:pt x="719" y="114"/>
                  </a:lnTo>
                  <a:lnTo>
                    <a:pt x="755" y="166"/>
                  </a:lnTo>
                  <a:lnTo>
                    <a:pt x="755" y="166"/>
                  </a:lnTo>
                  <a:lnTo>
                    <a:pt x="784" y="209"/>
                  </a:lnTo>
                  <a:lnTo>
                    <a:pt x="797" y="233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790" y="253"/>
                  </a:lnTo>
                  <a:lnTo>
                    <a:pt x="772" y="252"/>
                  </a:lnTo>
                  <a:lnTo>
                    <a:pt x="734" y="251"/>
                  </a:lnTo>
                  <a:lnTo>
                    <a:pt x="659" y="253"/>
                  </a:lnTo>
                  <a:lnTo>
                    <a:pt x="659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5" name="chenying0907 782"/>
            <p:cNvSpPr>
              <a:spLocks/>
            </p:cNvSpPr>
            <p:nvPr/>
          </p:nvSpPr>
          <p:spPr bwMode="auto">
            <a:xfrm>
              <a:off x="2190751" y="3527425"/>
              <a:ext cx="246063" cy="22225"/>
            </a:xfrm>
            <a:custGeom>
              <a:avLst/>
              <a:gdLst/>
              <a:ahLst/>
              <a:cxnLst>
                <a:cxn ang="0">
                  <a:pos x="589" y="23"/>
                </a:cxn>
                <a:cxn ang="0">
                  <a:pos x="590" y="20"/>
                </a:cxn>
                <a:cxn ang="0">
                  <a:pos x="580" y="18"/>
                </a:cxn>
                <a:cxn ang="0">
                  <a:pos x="555" y="18"/>
                </a:cxn>
                <a:cxn ang="0">
                  <a:pos x="485" y="14"/>
                </a:cxn>
                <a:cxn ang="0">
                  <a:pos x="466" y="12"/>
                </a:cxn>
                <a:cxn ang="0">
                  <a:pos x="403" y="9"/>
                </a:cxn>
                <a:cxn ang="0">
                  <a:pos x="319" y="9"/>
                </a:cxn>
                <a:cxn ang="0">
                  <a:pos x="168" y="4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5" y="30"/>
                </a:cxn>
                <a:cxn ang="0">
                  <a:pos x="12" y="34"/>
                </a:cxn>
                <a:cxn ang="0">
                  <a:pos x="20" y="35"/>
                </a:cxn>
                <a:cxn ang="0">
                  <a:pos x="24" y="34"/>
                </a:cxn>
                <a:cxn ang="0">
                  <a:pos x="192" y="38"/>
                </a:cxn>
                <a:cxn ang="0">
                  <a:pos x="361" y="43"/>
                </a:cxn>
                <a:cxn ang="0">
                  <a:pos x="402" y="44"/>
                </a:cxn>
                <a:cxn ang="0">
                  <a:pos x="481" y="50"/>
                </a:cxn>
                <a:cxn ang="0">
                  <a:pos x="522" y="51"/>
                </a:cxn>
                <a:cxn ang="0">
                  <a:pos x="544" y="52"/>
                </a:cxn>
                <a:cxn ang="0">
                  <a:pos x="581" y="56"/>
                </a:cxn>
                <a:cxn ang="0">
                  <a:pos x="604" y="52"/>
                </a:cxn>
                <a:cxn ang="0">
                  <a:pos x="614" y="48"/>
                </a:cxn>
                <a:cxn ang="0">
                  <a:pos x="616" y="44"/>
                </a:cxn>
                <a:cxn ang="0">
                  <a:pos x="619" y="37"/>
                </a:cxn>
                <a:cxn ang="0">
                  <a:pos x="614" y="26"/>
                </a:cxn>
                <a:cxn ang="0">
                  <a:pos x="603" y="20"/>
                </a:cxn>
                <a:cxn ang="0">
                  <a:pos x="593" y="21"/>
                </a:cxn>
                <a:cxn ang="0">
                  <a:pos x="589" y="23"/>
                </a:cxn>
              </a:cxnLst>
              <a:rect l="0" t="0" r="r" b="b"/>
              <a:pathLst>
                <a:path w="619" h="56">
                  <a:moveTo>
                    <a:pt x="589" y="23"/>
                  </a:moveTo>
                  <a:lnTo>
                    <a:pt x="589" y="23"/>
                  </a:lnTo>
                  <a:lnTo>
                    <a:pt x="591" y="21"/>
                  </a:lnTo>
                  <a:lnTo>
                    <a:pt x="590" y="20"/>
                  </a:lnTo>
                  <a:lnTo>
                    <a:pt x="586" y="18"/>
                  </a:lnTo>
                  <a:lnTo>
                    <a:pt x="580" y="18"/>
                  </a:lnTo>
                  <a:lnTo>
                    <a:pt x="555" y="18"/>
                  </a:lnTo>
                  <a:lnTo>
                    <a:pt x="555" y="18"/>
                  </a:lnTo>
                  <a:lnTo>
                    <a:pt x="521" y="17"/>
                  </a:lnTo>
                  <a:lnTo>
                    <a:pt x="485" y="14"/>
                  </a:lnTo>
                  <a:lnTo>
                    <a:pt x="485" y="14"/>
                  </a:lnTo>
                  <a:lnTo>
                    <a:pt x="466" y="12"/>
                  </a:lnTo>
                  <a:lnTo>
                    <a:pt x="445" y="10"/>
                  </a:lnTo>
                  <a:lnTo>
                    <a:pt x="403" y="9"/>
                  </a:lnTo>
                  <a:lnTo>
                    <a:pt x="319" y="9"/>
                  </a:lnTo>
                  <a:lnTo>
                    <a:pt x="319" y="9"/>
                  </a:lnTo>
                  <a:lnTo>
                    <a:pt x="243" y="6"/>
                  </a:lnTo>
                  <a:lnTo>
                    <a:pt x="168" y="4"/>
                  </a:lnTo>
                  <a:lnTo>
                    <a:pt x="9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07" y="35"/>
                  </a:lnTo>
                  <a:lnTo>
                    <a:pt x="192" y="38"/>
                  </a:lnTo>
                  <a:lnTo>
                    <a:pt x="276" y="42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402" y="44"/>
                  </a:lnTo>
                  <a:lnTo>
                    <a:pt x="441" y="47"/>
                  </a:lnTo>
                  <a:lnTo>
                    <a:pt x="481" y="50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2" y="51"/>
                  </a:lnTo>
                  <a:lnTo>
                    <a:pt x="544" y="52"/>
                  </a:lnTo>
                  <a:lnTo>
                    <a:pt x="569" y="56"/>
                  </a:lnTo>
                  <a:lnTo>
                    <a:pt x="581" y="56"/>
                  </a:lnTo>
                  <a:lnTo>
                    <a:pt x="593" y="55"/>
                  </a:lnTo>
                  <a:lnTo>
                    <a:pt x="604" y="52"/>
                  </a:lnTo>
                  <a:lnTo>
                    <a:pt x="608" y="51"/>
                  </a:lnTo>
                  <a:lnTo>
                    <a:pt x="614" y="48"/>
                  </a:lnTo>
                  <a:lnTo>
                    <a:pt x="614" y="48"/>
                  </a:lnTo>
                  <a:lnTo>
                    <a:pt x="616" y="44"/>
                  </a:lnTo>
                  <a:lnTo>
                    <a:pt x="618" y="42"/>
                  </a:lnTo>
                  <a:lnTo>
                    <a:pt x="619" y="37"/>
                  </a:lnTo>
                  <a:lnTo>
                    <a:pt x="618" y="30"/>
                  </a:lnTo>
                  <a:lnTo>
                    <a:pt x="614" y="26"/>
                  </a:lnTo>
                  <a:lnTo>
                    <a:pt x="608" y="22"/>
                  </a:lnTo>
                  <a:lnTo>
                    <a:pt x="603" y="20"/>
                  </a:lnTo>
                  <a:lnTo>
                    <a:pt x="595" y="20"/>
                  </a:lnTo>
                  <a:lnTo>
                    <a:pt x="593" y="21"/>
                  </a:lnTo>
                  <a:lnTo>
                    <a:pt x="589" y="23"/>
                  </a:lnTo>
                  <a:lnTo>
                    <a:pt x="589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6" name="chenying0907 783"/>
            <p:cNvSpPr>
              <a:spLocks/>
            </p:cNvSpPr>
            <p:nvPr/>
          </p:nvSpPr>
          <p:spPr bwMode="auto">
            <a:xfrm>
              <a:off x="2170113" y="3554413"/>
              <a:ext cx="288925" cy="22225"/>
            </a:xfrm>
            <a:custGeom>
              <a:avLst/>
              <a:gdLst/>
              <a:ahLst/>
              <a:cxnLst>
                <a:cxn ang="0">
                  <a:pos x="715" y="20"/>
                </a:cxn>
                <a:cxn ang="0">
                  <a:pos x="715" y="20"/>
                </a:cxn>
                <a:cxn ang="0">
                  <a:pos x="622" y="18"/>
                </a:cxn>
                <a:cxn ang="0">
                  <a:pos x="529" y="16"/>
                </a:cxn>
                <a:cxn ang="0">
                  <a:pos x="436" y="13"/>
                </a:cxn>
                <a:cxn ang="0">
                  <a:pos x="345" y="12"/>
                </a:cxn>
                <a:cxn ang="0">
                  <a:pos x="345" y="12"/>
                </a:cxn>
                <a:cxn ang="0">
                  <a:pos x="304" y="10"/>
                </a:cxn>
                <a:cxn ang="0">
                  <a:pos x="263" y="9"/>
                </a:cxn>
                <a:cxn ang="0">
                  <a:pos x="223" y="8"/>
                </a:cxn>
                <a:cxn ang="0">
                  <a:pos x="182" y="8"/>
                </a:cxn>
                <a:cxn ang="0">
                  <a:pos x="182" y="8"/>
                </a:cxn>
                <a:cxn ang="0">
                  <a:pos x="161" y="6"/>
                </a:cxn>
                <a:cxn ang="0">
                  <a:pos x="140" y="5"/>
                </a:cxn>
                <a:cxn ang="0">
                  <a:pos x="97" y="1"/>
                </a:cxn>
                <a:cxn ang="0">
                  <a:pos x="76" y="0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3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32" y="34"/>
                </a:cxn>
                <a:cxn ang="0">
                  <a:pos x="41" y="34"/>
                </a:cxn>
                <a:cxn ang="0">
                  <a:pos x="61" y="35"/>
                </a:cxn>
                <a:cxn ang="0">
                  <a:pos x="79" y="38"/>
                </a:cxn>
                <a:cxn ang="0">
                  <a:pos x="97" y="40"/>
                </a:cxn>
                <a:cxn ang="0">
                  <a:pos x="97" y="40"/>
                </a:cxn>
                <a:cxn ang="0">
                  <a:pos x="198" y="42"/>
                </a:cxn>
                <a:cxn ang="0">
                  <a:pos x="198" y="42"/>
                </a:cxn>
                <a:cxn ang="0">
                  <a:pos x="239" y="43"/>
                </a:cxn>
                <a:cxn ang="0">
                  <a:pos x="278" y="44"/>
                </a:cxn>
                <a:cxn ang="0">
                  <a:pos x="318" y="44"/>
                </a:cxn>
                <a:cxn ang="0">
                  <a:pos x="359" y="46"/>
                </a:cxn>
                <a:cxn ang="0">
                  <a:pos x="359" y="46"/>
                </a:cxn>
                <a:cxn ang="0">
                  <a:pos x="448" y="47"/>
                </a:cxn>
                <a:cxn ang="0">
                  <a:pos x="537" y="50"/>
                </a:cxn>
                <a:cxn ang="0">
                  <a:pos x="626" y="52"/>
                </a:cxn>
                <a:cxn ang="0">
                  <a:pos x="715" y="54"/>
                </a:cxn>
                <a:cxn ang="0">
                  <a:pos x="715" y="54"/>
                </a:cxn>
                <a:cxn ang="0">
                  <a:pos x="719" y="52"/>
                </a:cxn>
                <a:cxn ang="0">
                  <a:pos x="721" y="52"/>
                </a:cxn>
                <a:cxn ang="0">
                  <a:pos x="726" y="48"/>
                </a:cxn>
                <a:cxn ang="0">
                  <a:pos x="729" y="42"/>
                </a:cxn>
                <a:cxn ang="0">
                  <a:pos x="730" y="37"/>
                </a:cxn>
                <a:cxn ang="0">
                  <a:pos x="729" y="30"/>
                </a:cxn>
                <a:cxn ang="0">
                  <a:pos x="726" y="25"/>
                </a:cxn>
                <a:cxn ang="0">
                  <a:pos x="721" y="21"/>
                </a:cxn>
                <a:cxn ang="0">
                  <a:pos x="719" y="20"/>
                </a:cxn>
                <a:cxn ang="0">
                  <a:pos x="715" y="20"/>
                </a:cxn>
                <a:cxn ang="0">
                  <a:pos x="715" y="20"/>
                </a:cxn>
              </a:cxnLst>
              <a:rect l="0" t="0" r="r" b="b"/>
              <a:pathLst>
                <a:path w="730" h="54">
                  <a:moveTo>
                    <a:pt x="715" y="20"/>
                  </a:moveTo>
                  <a:lnTo>
                    <a:pt x="715" y="20"/>
                  </a:lnTo>
                  <a:lnTo>
                    <a:pt x="622" y="18"/>
                  </a:lnTo>
                  <a:lnTo>
                    <a:pt x="529" y="16"/>
                  </a:lnTo>
                  <a:lnTo>
                    <a:pt x="436" y="13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04" y="10"/>
                  </a:lnTo>
                  <a:lnTo>
                    <a:pt x="263" y="9"/>
                  </a:lnTo>
                  <a:lnTo>
                    <a:pt x="223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61" y="6"/>
                  </a:lnTo>
                  <a:lnTo>
                    <a:pt x="140" y="5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32" y="34"/>
                  </a:lnTo>
                  <a:lnTo>
                    <a:pt x="41" y="34"/>
                  </a:lnTo>
                  <a:lnTo>
                    <a:pt x="61" y="35"/>
                  </a:lnTo>
                  <a:lnTo>
                    <a:pt x="79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39" y="43"/>
                  </a:lnTo>
                  <a:lnTo>
                    <a:pt x="278" y="44"/>
                  </a:lnTo>
                  <a:lnTo>
                    <a:pt x="318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448" y="47"/>
                  </a:lnTo>
                  <a:lnTo>
                    <a:pt x="537" y="50"/>
                  </a:lnTo>
                  <a:lnTo>
                    <a:pt x="626" y="52"/>
                  </a:lnTo>
                  <a:lnTo>
                    <a:pt x="715" y="54"/>
                  </a:lnTo>
                  <a:lnTo>
                    <a:pt x="715" y="54"/>
                  </a:lnTo>
                  <a:lnTo>
                    <a:pt x="719" y="52"/>
                  </a:lnTo>
                  <a:lnTo>
                    <a:pt x="721" y="52"/>
                  </a:lnTo>
                  <a:lnTo>
                    <a:pt x="726" y="48"/>
                  </a:lnTo>
                  <a:lnTo>
                    <a:pt x="729" y="42"/>
                  </a:lnTo>
                  <a:lnTo>
                    <a:pt x="730" y="37"/>
                  </a:lnTo>
                  <a:lnTo>
                    <a:pt x="729" y="30"/>
                  </a:lnTo>
                  <a:lnTo>
                    <a:pt x="726" y="25"/>
                  </a:lnTo>
                  <a:lnTo>
                    <a:pt x="721" y="21"/>
                  </a:lnTo>
                  <a:lnTo>
                    <a:pt x="719" y="20"/>
                  </a:lnTo>
                  <a:lnTo>
                    <a:pt x="715" y="20"/>
                  </a:lnTo>
                  <a:lnTo>
                    <a:pt x="715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7" name="chenying0907 784"/>
            <p:cNvSpPr>
              <a:spLocks/>
            </p:cNvSpPr>
            <p:nvPr/>
          </p:nvSpPr>
          <p:spPr bwMode="auto">
            <a:xfrm>
              <a:off x="2228851" y="3505200"/>
              <a:ext cx="38100" cy="9525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56" y="17"/>
                </a:cxn>
                <a:cxn ang="0">
                  <a:pos x="51" y="28"/>
                </a:cxn>
                <a:cxn ang="0">
                  <a:pos x="45" y="40"/>
                </a:cxn>
                <a:cxn ang="0">
                  <a:pos x="41" y="52"/>
                </a:cxn>
                <a:cxn ang="0">
                  <a:pos x="34" y="77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22" y="130"/>
                </a:cxn>
                <a:cxn ang="0">
                  <a:pos x="14" y="161"/>
                </a:cxn>
                <a:cxn ang="0">
                  <a:pos x="6" y="189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6"/>
                </a:cxn>
                <a:cxn ang="0">
                  <a:pos x="2" y="232"/>
                </a:cxn>
                <a:cxn ang="0">
                  <a:pos x="7" y="236"/>
                </a:cxn>
                <a:cxn ang="0">
                  <a:pos x="13" y="239"/>
                </a:cxn>
                <a:cxn ang="0">
                  <a:pos x="19" y="240"/>
                </a:cxn>
                <a:cxn ang="0">
                  <a:pos x="24" y="238"/>
                </a:cxn>
                <a:cxn ang="0">
                  <a:pos x="30" y="234"/>
                </a:cxn>
                <a:cxn ang="0">
                  <a:pos x="31" y="231"/>
                </a:cxn>
                <a:cxn ang="0">
                  <a:pos x="32" y="227"/>
                </a:cxn>
                <a:cxn ang="0">
                  <a:pos x="32" y="227"/>
                </a:cxn>
                <a:cxn ang="0">
                  <a:pos x="39" y="201"/>
                </a:cxn>
                <a:cxn ang="0">
                  <a:pos x="45" y="175"/>
                </a:cxn>
                <a:cxn ang="0">
                  <a:pos x="60" y="123"/>
                </a:cxn>
                <a:cxn ang="0">
                  <a:pos x="60" y="123"/>
                </a:cxn>
                <a:cxn ang="0">
                  <a:pos x="65" y="98"/>
                </a:cxn>
                <a:cxn ang="0">
                  <a:pos x="72" y="72"/>
                </a:cxn>
                <a:cxn ang="0">
                  <a:pos x="74" y="59"/>
                </a:cxn>
                <a:cxn ang="0">
                  <a:pos x="79" y="47"/>
                </a:cxn>
                <a:cxn ang="0">
                  <a:pos x="85" y="35"/>
                </a:cxn>
                <a:cxn ang="0">
                  <a:pos x="91" y="25"/>
                </a:cxn>
                <a:cxn ang="0">
                  <a:pos x="91" y="25"/>
                </a:cxn>
                <a:cxn ang="0">
                  <a:pos x="94" y="21"/>
                </a:cxn>
                <a:cxn ang="0">
                  <a:pos x="95" y="18"/>
                </a:cxn>
                <a:cxn ang="0">
                  <a:pos x="95" y="11"/>
                </a:cxn>
                <a:cxn ang="0">
                  <a:pos x="91" y="6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5" y="4"/>
                </a:cxn>
                <a:cxn ang="0">
                  <a:pos x="62" y="6"/>
                </a:cxn>
                <a:cxn ang="0">
                  <a:pos x="62" y="6"/>
                </a:cxn>
              </a:cxnLst>
              <a:rect l="0" t="0" r="r" b="b"/>
              <a:pathLst>
                <a:path w="95" h="240">
                  <a:moveTo>
                    <a:pt x="62" y="6"/>
                  </a:moveTo>
                  <a:lnTo>
                    <a:pt x="62" y="6"/>
                  </a:lnTo>
                  <a:lnTo>
                    <a:pt x="56" y="17"/>
                  </a:lnTo>
                  <a:lnTo>
                    <a:pt x="51" y="28"/>
                  </a:lnTo>
                  <a:lnTo>
                    <a:pt x="45" y="40"/>
                  </a:lnTo>
                  <a:lnTo>
                    <a:pt x="41" y="52"/>
                  </a:lnTo>
                  <a:lnTo>
                    <a:pt x="34" y="77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130"/>
                  </a:lnTo>
                  <a:lnTo>
                    <a:pt x="14" y="161"/>
                  </a:lnTo>
                  <a:lnTo>
                    <a:pt x="6" y="18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7" y="236"/>
                  </a:lnTo>
                  <a:lnTo>
                    <a:pt x="13" y="239"/>
                  </a:lnTo>
                  <a:lnTo>
                    <a:pt x="19" y="240"/>
                  </a:lnTo>
                  <a:lnTo>
                    <a:pt x="24" y="238"/>
                  </a:lnTo>
                  <a:lnTo>
                    <a:pt x="30" y="234"/>
                  </a:lnTo>
                  <a:lnTo>
                    <a:pt x="31" y="231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9" y="201"/>
                  </a:lnTo>
                  <a:lnTo>
                    <a:pt x="45" y="17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5" y="98"/>
                  </a:lnTo>
                  <a:lnTo>
                    <a:pt x="72" y="72"/>
                  </a:lnTo>
                  <a:lnTo>
                    <a:pt x="74" y="59"/>
                  </a:lnTo>
                  <a:lnTo>
                    <a:pt x="79" y="47"/>
                  </a:lnTo>
                  <a:lnTo>
                    <a:pt x="85" y="3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5" y="11"/>
                  </a:lnTo>
                  <a:lnTo>
                    <a:pt x="91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4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chenying0907 785"/>
            <p:cNvSpPr>
              <a:spLocks/>
            </p:cNvSpPr>
            <p:nvPr/>
          </p:nvSpPr>
          <p:spPr bwMode="auto">
            <a:xfrm>
              <a:off x="2301876" y="3505200"/>
              <a:ext cx="15875" cy="952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34" y="24"/>
                </a:cxn>
                <a:cxn ang="0">
                  <a:pos x="35" y="20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4" y="4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68"/>
                </a:cxn>
                <a:cxn ang="0">
                  <a:pos x="1" y="120"/>
                </a:cxn>
                <a:cxn ang="0">
                  <a:pos x="3" y="173"/>
                </a:cxn>
                <a:cxn ang="0">
                  <a:pos x="4" y="224"/>
                </a:cxn>
                <a:cxn ang="0">
                  <a:pos x="4" y="224"/>
                </a:cxn>
                <a:cxn ang="0">
                  <a:pos x="4" y="228"/>
                </a:cxn>
                <a:cxn ang="0">
                  <a:pos x="5" y="232"/>
                </a:cxn>
                <a:cxn ang="0">
                  <a:pos x="9" y="237"/>
                </a:cxn>
                <a:cxn ang="0">
                  <a:pos x="14" y="239"/>
                </a:cxn>
                <a:cxn ang="0">
                  <a:pos x="21" y="241"/>
                </a:cxn>
                <a:cxn ang="0">
                  <a:pos x="26" y="239"/>
                </a:cxn>
                <a:cxn ang="0">
                  <a:pos x="33" y="237"/>
                </a:cxn>
                <a:cxn ang="0">
                  <a:pos x="37" y="232"/>
                </a:cxn>
                <a:cxn ang="0">
                  <a:pos x="37" y="228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37" y="174"/>
                </a:cxn>
                <a:cxn ang="0">
                  <a:pos x="35" y="124"/>
                </a:cxn>
                <a:cxn ang="0">
                  <a:pos x="34" y="73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38" h="241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8"/>
                  </a:lnTo>
                  <a:lnTo>
                    <a:pt x="1" y="120"/>
                  </a:lnTo>
                  <a:lnTo>
                    <a:pt x="3" y="173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9" y="237"/>
                  </a:lnTo>
                  <a:lnTo>
                    <a:pt x="14" y="239"/>
                  </a:lnTo>
                  <a:lnTo>
                    <a:pt x="21" y="241"/>
                  </a:lnTo>
                  <a:lnTo>
                    <a:pt x="26" y="239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37" y="228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174"/>
                  </a:lnTo>
                  <a:lnTo>
                    <a:pt x="35" y="124"/>
                  </a:lnTo>
                  <a:lnTo>
                    <a:pt x="34" y="73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9" name="chenying0907 786"/>
            <p:cNvSpPr>
              <a:spLocks/>
            </p:cNvSpPr>
            <p:nvPr/>
          </p:nvSpPr>
          <p:spPr bwMode="auto">
            <a:xfrm>
              <a:off x="2347913" y="3505200"/>
              <a:ext cx="52388" cy="101600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9" y="229"/>
                </a:cxn>
                <a:cxn ang="0">
                  <a:pos x="119" y="203"/>
                </a:cxn>
                <a:cxn ang="0">
                  <a:pos x="109" y="176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2" y="109"/>
                </a:cxn>
                <a:cxn ang="0">
                  <a:pos x="76" y="93"/>
                </a:cxn>
                <a:cxn ang="0">
                  <a:pos x="72" y="79"/>
                </a:cxn>
                <a:cxn ang="0">
                  <a:pos x="66" y="63"/>
                </a:cxn>
                <a:cxn ang="0">
                  <a:pos x="66" y="63"/>
                </a:cxn>
                <a:cxn ang="0">
                  <a:pos x="58" y="49"/>
                </a:cxn>
                <a:cxn ang="0">
                  <a:pos x="49" y="36"/>
                </a:cxn>
                <a:cxn ang="0">
                  <a:pos x="40" y="23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9" y="6"/>
                </a:cxn>
                <a:cxn ang="0">
                  <a:pos x="27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4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8" y="37"/>
                </a:cxn>
                <a:cxn ang="0">
                  <a:pos x="16" y="46"/>
                </a:cxn>
                <a:cxn ang="0">
                  <a:pos x="24" y="57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8" y="87"/>
                </a:cxn>
                <a:cxn ang="0">
                  <a:pos x="45" y="106"/>
                </a:cxn>
                <a:cxn ang="0">
                  <a:pos x="51" y="125"/>
                </a:cxn>
                <a:cxn ang="0">
                  <a:pos x="58" y="144"/>
                </a:cxn>
                <a:cxn ang="0">
                  <a:pos x="58" y="144"/>
                </a:cxn>
                <a:cxn ang="0">
                  <a:pos x="80" y="194"/>
                </a:cxn>
                <a:cxn ang="0">
                  <a:pos x="89" y="219"/>
                </a:cxn>
                <a:cxn ang="0">
                  <a:pos x="97" y="245"/>
                </a:cxn>
                <a:cxn ang="0">
                  <a:pos x="97" y="245"/>
                </a:cxn>
                <a:cxn ang="0">
                  <a:pos x="100" y="250"/>
                </a:cxn>
                <a:cxn ang="0">
                  <a:pos x="105" y="254"/>
                </a:cxn>
                <a:cxn ang="0">
                  <a:pos x="110" y="257"/>
                </a:cxn>
                <a:cxn ang="0">
                  <a:pos x="116" y="257"/>
                </a:cxn>
                <a:cxn ang="0">
                  <a:pos x="122" y="255"/>
                </a:cxn>
                <a:cxn ang="0">
                  <a:pos x="126" y="251"/>
                </a:cxn>
                <a:cxn ang="0">
                  <a:pos x="130" y="246"/>
                </a:cxn>
                <a:cxn ang="0">
                  <a:pos x="131" y="240"/>
                </a:cxn>
                <a:cxn ang="0">
                  <a:pos x="131" y="238"/>
                </a:cxn>
                <a:cxn ang="0">
                  <a:pos x="131" y="238"/>
                </a:cxn>
                <a:cxn ang="0">
                  <a:pos x="130" y="233"/>
                </a:cxn>
                <a:cxn ang="0">
                  <a:pos x="129" y="229"/>
                </a:cxn>
                <a:cxn ang="0">
                  <a:pos x="129" y="229"/>
                </a:cxn>
              </a:cxnLst>
              <a:rect l="0" t="0" r="r" b="b"/>
              <a:pathLst>
                <a:path w="131" h="257">
                  <a:moveTo>
                    <a:pt x="129" y="229"/>
                  </a:moveTo>
                  <a:lnTo>
                    <a:pt x="129" y="229"/>
                  </a:lnTo>
                  <a:lnTo>
                    <a:pt x="119" y="203"/>
                  </a:lnTo>
                  <a:lnTo>
                    <a:pt x="109" y="176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2" y="109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58" y="49"/>
                  </a:lnTo>
                  <a:lnTo>
                    <a:pt x="49" y="36"/>
                  </a:lnTo>
                  <a:lnTo>
                    <a:pt x="40" y="2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8" y="37"/>
                  </a:lnTo>
                  <a:lnTo>
                    <a:pt x="16" y="46"/>
                  </a:lnTo>
                  <a:lnTo>
                    <a:pt x="24" y="5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8" y="87"/>
                  </a:lnTo>
                  <a:lnTo>
                    <a:pt x="45" y="106"/>
                  </a:lnTo>
                  <a:lnTo>
                    <a:pt x="51" y="125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80" y="194"/>
                  </a:lnTo>
                  <a:lnTo>
                    <a:pt x="89" y="219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100" y="250"/>
                  </a:lnTo>
                  <a:lnTo>
                    <a:pt x="105" y="254"/>
                  </a:lnTo>
                  <a:lnTo>
                    <a:pt x="110" y="257"/>
                  </a:lnTo>
                  <a:lnTo>
                    <a:pt x="116" y="257"/>
                  </a:lnTo>
                  <a:lnTo>
                    <a:pt x="122" y="255"/>
                  </a:lnTo>
                  <a:lnTo>
                    <a:pt x="126" y="251"/>
                  </a:lnTo>
                  <a:lnTo>
                    <a:pt x="130" y="246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30" y="233"/>
                  </a:lnTo>
                  <a:lnTo>
                    <a:pt x="129" y="229"/>
                  </a:lnTo>
                  <a:lnTo>
                    <a:pt x="129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chenying0907 787"/>
            <p:cNvSpPr>
              <a:spLocks/>
            </p:cNvSpPr>
            <p:nvPr/>
          </p:nvSpPr>
          <p:spPr bwMode="auto">
            <a:xfrm>
              <a:off x="2070101" y="3133725"/>
              <a:ext cx="482600" cy="66675"/>
            </a:xfrm>
            <a:custGeom>
              <a:avLst/>
              <a:gdLst/>
              <a:ahLst/>
              <a:cxnLst>
                <a:cxn ang="0">
                  <a:pos x="1214" y="145"/>
                </a:cxn>
                <a:cxn ang="0">
                  <a:pos x="1208" y="115"/>
                </a:cxn>
                <a:cxn ang="0">
                  <a:pos x="1202" y="92"/>
                </a:cxn>
                <a:cxn ang="0">
                  <a:pos x="1193" y="70"/>
                </a:cxn>
                <a:cxn ang="0">
                  <a:pos x="1170" y="50"/>
                </a:cxn>
                <a:cxn ang="0">
                  <a:pos x="1161" y="45"/>
                </a:cxn>
                <a:cxn ang="0">
                  <a:pos x="1131" y="33"/>
                </a:cxn>
                <a:cxn ang="0">
                  <a:pos x="1087" y="26"/>
                </a:cxn>
                <a:cxn ang="0">
                  <a:pos x="1044" y="26"/>
                </a:cxn>
                <a:cxn ang="0">
                  <a:pos x="1001" y="26"/>
                </a:cxn>
                <a:cxn ang="0">
                  <a:pos x="907" y="23"/>
                </a:cxn>
                <a:cxn ang="0">
                  <a:pos x="811" y="19"/>
                </a:cxn>
                <a:cxn ang="0">
                  <a:pos x="767" y="17"/>
                </a:cxn>
                <a:cxn ang="0">
                  <a:pos x="677" y="13"/>
                </a:cxn>
                <a:cxn ang="0">
                  <a:pos x="632" y="8"/>
                </a:cxn>
                <a:cxn ang="0">
                  <a:pos x="526" y="2"/>
                </a:cxn>
                <a:cxn ang="0">
                  <a:pos x="419" y="0"/>
                </a:cxn>
                <a:cxn ang="0">
                  <a:pos x="310" y="3"/>
                </a:cxn>
                <a:cxn ang="0">
                  <a:pos x="204" y="8"/>
                </a:cxn>
                <a:cxn ang="0">
                  <a:pos x="136" y="16"/>
                </a:cxn>
                <a:cxn ang="0">
                  <a:pos x="102" y="24"/>
                </a:cxn>
                <a:cxn ang="0">
                  <a:pos x="71" y="36"/>
                </a:cxn>
                <a:cxn ang="0">
                  <a:pos x="43" y="53"/>
                </a:cxn>
                <a:cxn ang="0">
                  <a:pos x="21" y="75"/>
                </a:cxn>
                <a:cxn ang="0">
                  <a:pos x="6" y="105"/>
                </a:cxn>
                <a:cxn ang="0">
                  <a:pos x="0" y="142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7" y="159"/>
                </a:cxn>
                <a:cxn ang="0">
                  <a:pos x="29" y="155"/>
                </a:cxn>
                <a:cxn ang="0">
                  <a:pos x="34" y="145"/>
                </a:cxn>
                <a:cxn ang="0">
                  <a:pos x="34" y="142"/>
                </a:cxn>
                <a:cxn ang="0">
                  <a:pos x="37" y="121"/>
                </a:cxn>
                <a:cxn ang="0">
                  <a:pos x="43" y="102"/>
                </a:cxn>
                <a:cxn ang="0">
                  <a:pos x="54" y="87"/>
                </a:cxn>
                <a:cxn ang="0">
                  <a:pos x="68" y="74"/>
                </a:cxn>
                <a:cxn ang="0">
                  <a:pos x="85" y="63"/>
                </a:cxn>
                <a:cxn ang="0">
                  <a:pos x="125" y="50"/>
                </a:cxn>
                <a:cxn ang="0">
                  <a:pos x="169" y="42"/>
                </a:cxn>
                <a:cxn ang="0">
                  <a:pos x="238" y="38"/>
                </a:cxn>
                <a:cxn ang="0">
                  <a:pos x="317" y="38"/>
                </a:cxn>
                <a:cxn ang="0">
                  <a:pos x="395" y="34"/>
                </a:cxn>
                <a:cxn ang="0">
                  <a:pos x="475" y="33"/>
                </a:cxn>
                <a:cxn ang="0">
                  <a:pos x="555" y="37"/>
                </a:cxn>
                <a:cxn ang="0">
                  <a:pos x="632" y="43"/>
                </a:cxn>
                <a:cxn ang="0">
                  <a:pos x="695" y="49"/>
                </a:cxn>
                <a:cxn ang="0">
                  <a:pos x="886" y="57"/>
                </a:cxn>
                <a:cxn ang="0">
                  <a:pos x="963" y="59"/>
                </a:cxn>
                <a:cxn ang="0">
                  <a:pos x="1042" y="60"/>
                </a:cxn>
                <a:cxn ang="0">
                  <a:pos x="1064" y="60"/>
                </a:cxn>
                <a:cxn ang="0">
                  <a:pos x="1108" y="66"/>
                </a:cxn>
                <a:cxn ang="0">
                  <a:pos x="1131" y="71"/>
                </a:cxn>
                <a:cxn ang="0">
                  <a:pos x="1144" y="76"/>
                </a:cxn>
                <a:cxn ang="0">
                  <a:pos x="1154" y="84"/>
                </a:cxn>
                <a:cxn ang="0">
                  <a:pos x="1167" y="105"/>
                </a:cxn>
                <a:cxn ang="0">
                  <a:pos x="1174" y="128"/>
                </a:cxn>
                <a:cxn ang="0">
                  <a:pos x="1180" y="155"/>
                </a:cxn>
                <a:cxn ang="0">
                  <a:pos x="1183" y="157"/>
                </a:cxn>
                <a:cxn ang="0">
                  <a:pos x="1189" y="164"/>
                </a:cxn>
                <a:cxn ang="0">
                  <a:pos x="1202" y="165"/>
                </a:cxn>
                <a:cxn ang="0">
                  <a:pos x="1213" y="159"/>
                </a:cxn>
                <a:cxn ang="0">
                  <a:pos x="1214" y="149"/>
                </a:cxn>
                <a:cxn ang="0">
                  <a:pos x="1214" y="145"/>
                </a:cxn>
              </a:cxnLst>
              <a:rect l="0" t="0" r="r" b="b"/>
              <a:pathLst>
                <a:path w="1214" h="166">
                  <a:moveTo>
                    <a:pt x="1214" y="145"/>
                  </a:moveTo>
                  <a:lnTo>
                    <a:pt x="1214" y="145"/>
                  </a:lnTo>
                  <a:lnTo>
                    <a:pt x="1210" y="130"/>
                  </a:lnTo>
                  <a:lnTo>
                    <a:pt x="1208" y="115"/>
                  </a:lnTo>
                  <a:lnTo>
                    <a:pt x="1205" y="104"/>
                  </a:lnTo>
                  <a:lnTo>
                    <a:pt x="1202" y="92"/>
                  </a:lnTo>
                  <a:lnTo>
                    <a:pt x="1199" y="80"/>
                  </a:lnTo>
                  <a:lnTo>
                    <a:pt x="1193" y="70"/>
                  </a:lnTo>
                  <a:lnTo>
                    <a:pt x="1184" y="59"/>
                  </a:lnTo>
                  <a:lnTo>
                    <a:pt x="1170" y="50"/>
                  </a:lnTo>
                  <a:lnTo>
                    <a:pt x="1170" y="50"/>
                  </a:lnTo>
                  <a:lnTo>
                    <a:pt x="1161" y="45"/>
                  </a:lnTo>
                  <a:lnTo>
                    <a:pt x="1150" y="40"/>
                  </a:lnTo>
                  <a:lnTo>
                    <a:pt x="1131" y="33"/>
                  </a:lnTo>
                  <a:lnTo>
                    <a:pt x="1110" y="29"/>
                  </a:lnTo>
                  <a:lnTo>
                    <a:pt x="1087" y="26"/>
                  </a:lnTo>
                  <a:lnTo>
                    <a:pt x="1065" y="26"/>
                  </a:lnTo>
                  <a:lnTo>
                    <a:pt x="1044" y="26"/>
                  </a:lnTo>
                  <a:lnTo>
                    <a:pt x="1001" y="26"/>
                  </a:lnTo>
                  <a:lnTo>
                    <a:pt x="1001" y="26"/>
                  </a:lnTo>
                  <a:lnTo>
                    <a:pt x="954" y="25"/>
                  </a:lnTo>
                  <a:lnTo>
                    <a:pt x="907" y="23"/>
                  </a:lnTo>
                  <a:lnTo>
                    <a:pt x="860" y="20"/>
                  </a:lnTo>
                  <a:lnTo>
                    <a:pt x="811" y="19"/>
                  </a:lnTo>
                  <a:lnTo>
                    <a:pt x="811" y="19"/>
                  </a:lnTo>
                  <a:lnTo>
                    <a:pt x="767" y="17"/>
                  </a:lnTo>
                  <a:lnTo>
                    <a:pt x="722" y="16"/>
                  </a:lnTo>
                  <a:lnTo>
                    <a:pt x="677" y="13"/>
                  </a:lnTo>
                  <a:lnTo>
                    <a:pt x="632" y="8"/>
                  </a:lnTo>
                  <a:lnTo>
                    <a:pt x="632" y="8"/>
                  </a:lnTo>
                  <a:lnTo>
                    <a:pt x="580" y="4"/>
                  </a:lnTo>
                  <a:lnTo>
                    <a:pt x="526" y="2"/>
                  </a:lnTo>
                  <a:lnTo>
                    <a:pt x="473" y="0"/>
                  </a:lnTo>
                  <a:lnTo>
                    <a:pt x="419" y="0"/>
                  </a:lnTo>
                  <a:lnTo>
                    <a:pt x="364" y="2"/>
                  </a:lnTo>
                  <a:lnTo>
                    <a:pt x="310" y="3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170" y="11"/>
                  </a:lnTo>
                  <a:lnTo>
                    <a:pt x="136" y="16"/>
                  </a:lnTo>
                  <a:lnTo>
                    <a:pt x="119" y="19"/>
                  </a:lnTo>
                  <a:lnTo>
                    <a:pt x="102" y="24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57" y="43"/>
                  </a:lnTo>
                  <a:lnTo>
                    <a:pt x="43" y="53"/>
                  </a:lnTo>
                  <a:lnTo>
                    <a:pt x="32" y="63"/>
                  </a:lnTo>
                  <a:lnTo>
                    <a:pt x="21" y="75"/>
                  </a:lnTo>
                  <a:lnTo>
                    <a:pt x="12" y="89"/>
                  </a:lnTo>
                  <a:lnTo>
                    <a:pt x="6" y="105"/>
                  </a:lnTo>
                  <a:lnTo>
                    <a:pt x="2" y="12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6" y="155"/>
                  </a:lnTo>
                  <a:lnTo>
                    <a:pt x="11" y="157"/>
                  </a:lnTo>
                  <a:lnTo>
                    <a:pt x="17" y="159"/>
                  </a:lnTo>
                  <a:lnTo>
                    <a:pt x="24" y="157"/>
                  </a:lnTo>
                  <a:lnTo>
                    <a:pt x="29" y="155"/>
                  </a:lnTo>
                  <a:lnTo>
                    <a:pt x="33" y="149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40" y="110"/>
                  </a:lnTo>
                  <a:lnTo>
                    <a:pt x="43" y="102"/>
                  </a:lnTo>
                  <a:lnTo>
                    <a:pt x="49" y="93"/>
                  </a:lnTo>
                  <a:lnTo>
                    <a:pt x="54" y="87"/>
                  </a:lnTo>
                  <a:lnTo>
                    <a:pt x="60" y="80"/>
                  </a:lnTo>
                  <a:lnTo>
                    <a:pt x="68" y="74"/>
                  </a:lnTo>
                  <a:lnTo>
                    <a:pt x="76" y="68"/>
                  </a:lnTo>
                  <a:lnTo>
                    <a:pt x="85" y="63"/>
                  </a:lnTo>
                  <a:lnTo>
                    <a:pt x="104" y="55"/>
                  </a:lnTo>
                  <a:lnTo>
                    <a:pt x="125" y="50"/>
                  </a:lnTo>
                  <a:lnTo>
                    <a:pt x="147" y="45"/>
                  </a:lnTo>
                  <a:lnTo>
                    <a:pt x="169" y="42"/>
                  </a:lnTo>
                  <a:lnTo>
                    <a:pt x="193" y="41"/>
                  </a:lnTo>
                  <a:lnTo>
                    <a:pt x="238" y="38"/>
                  </a:lnTo>
                  <a:lnTo>
                    <a:pt x="28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95" y="34"/>
                  </a:lnTo>
                  <a:lnTo>
                    <a:pt x="435" y="33"/>
                  </a:lnTo>
                  <a:lnTo>
                    <a:pt x="475" y="33"/>
                  </a:lnTo>
                  <a:lnTo>
                    <a:pt x="514" y="34"/>
                  </a:lnTo>
                  <a:lnTo>
                    <a:pt x="555" y="37"/>
                  </a:lnTo>
                  <a:lnTo>
                    <a:pt x="594" y="40"/>
                  </a:lnTo>
                  <a:lnTo>
                    <a:pt x="632" y="43"/>
                  </a:lnTo>
                  <a:lnTo>
                    <a:pt x="632" y="43"/>
                  </a:lnTo>
                  <a:lnTo>
                    <a:pt x="695" y="49"/>
                  </a:lnTo>
                  <a:lnTo>
                    <a:pt x="759" y="51"/>
                  </a:lnTo>
                  <a:lnTo>
                    <a:pt x="886" y="57"/>
                  </a:lnTo>
                  <a:lnTo>
                    <a:pt x="886" y="57"/>
                  </a:lnTo>
                  <a:lnTo>
                    <a:pt x="963" y="59"/>
                  </a:lnTo>
                  <a:lnTo>
                    <a:pt x="1002" y="60"/>
                  </a:lnTo>
                  <a:lnTo>
                    <a:pt x="1042" y="60"/>
                  </a:lnTo>
                  <a:lnTo>
                    <a:pt x="1042" y="60"/>
                  </a:lnTo>
                  <a:lnTo>
                    <a:pt x="1064" y="60"/>
                  </a:lnTo>
                  <a:lnTo>
                    <a:pt x="1086" y="62"/>
                  </a:lnTo>
                  <a:lnTo>
                    <a:pt x="1108" y="66"/>
                  </a:lnTo>
                  <a:lnTo>
                    <a:pt x="1131" y="71"/>
                  </a:lnTo>
                  <a:lnTo>
                    <a:pt x="1131" y="71"/>
                  </a:lnTo>
                  <a:lnTo>
                    <a:pt x="1137" y="74"/>
                  </a:lnTo>
                  <a:lnTo>
                    <a:pt x="1144" y="76"/>
                  </a:lnTo>
                  <a:lnTo>
                    <a:pt x="1150" y="80"/>
                  </a:lnTo>
                  <a:lnTo>
                    <a:pt x="1154" y="84"/>
                  </a:lnTo>
                  <a:lnTo>
                    <a:pt x="1162" y="93"/>
                  </a:lnTo>
                  <a:lnTo>
                    <a:pt x="1167" y="105"/>
                  </a:lnTo>
                  <a:lnTo>
                    <a:pt x="1171" y="117"/>
                  </a:lnTo>
                  <a:lnTo>
                    <a:pt x="1174" y="128"/>
                  </a:lnTo>
                  <a:lnTo>
                    <a:pt x="1178" y="142"/>
                  </a:lnTo>
                  <a:lnTo>
                    <a:pt x="1180" y="155"/>
                  </a:lnTo>
                  <a:lnTo>
                    <a:pt x="1180" y="155"/>
                  </a:lnTo>
                  <a:lnTo>
                    <a:pt x="1183" y="157"/>
                  </a:lnTo>
                  <a:lnTo>
                    <a:pt x="1184" y="160"/>
                  </a:lnTo>
                  <a:lnTo>
                    <a:pt x="1189" y="164"/>
                  </a:lnTo>
                  <a:lnTo>
                    <a:pt x="1196" y="166"/>
                  </a:lnTo>
                  <a:lnTo>
                    <a:pt x="1202" y="165"/>
                  </a:lnTo>
                  <a:lnTo>
                    <a:pt x="1209" y="162"/>
                  </a:lnTo>
                  <a:lnTo>
                    <a:pt x="1213" y="159"/>
                  </a:lnTo>
                  <a:lnTo>
                    <a:pt x="1214" y="152"/>
                  </a:lnTo>
                  <a:lnTo>
                    <a:pt x="1214" y="149"/>
                  </a:lnTo>
                  <a:lnTo>
                    <a:pt x="1214" y="145"/>
                  </a:lnTo>
                  <a:lnTo>
                    <a:pt x="1214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1" name="chenying0907 788"/>
            <p:cNvSpPr>
              <a:spLocks/>
            </p:cNvSpPr>
            <p:nvPr/>
          </p:nvSpPr>
          <p:spPr bwMode="auto">
            <a:xfrm>
              <a:off x="2065338" y="3182938"/>
              <a:ext cx="488950" cy="465138"/>
            </a:xfrm>
            <a:custGeom>
              <a:avLst/>
              <a:gdLst/>
              <a:ahLst/>
              <a:cxnLst>
                <a:cxn ang="0">
                  <a:pos x="1227" y="941"/>
                </a:cxn>
                <a:cxn ang="0">
                  <a:pos x="1205" y="932"/>
                </a:cxn>
                <a:cxn ang="0">
                  <a:pos x="1194" y="948"/>
                </a:cxn>
                <a:cxn ang="0">
                  <a:pos x="1193" y="1003"/>
                </a:cxn>
                <a:cxn ang="0">
                  <a:pos x="1181" y="1034"/>
                </a:cxn>
                <a:cxn ang="0">
                  <a:pos x="1148" y="1072"/>
                </a:cxn>
                <a:cxn ang="0">
                  <a:pos x="1103" y="1109"/>
                </a:cxn>
                <a:cxn ang="0">
                  <a:pos x="1061" y="1121"/>
                </a:cxn>
                <a:cxn ang="0">
                  <a:pos x="974" y="1126"/>
                </a:cxn>
                <a:cxn ang="0">
                  <a:pos x="926" y="1135"/>
                </a:cxn>
                <a:cxn ang="0">
                  <a:pos x="807" y="1132"/>
                </a:cxn>
                <a:cxn ang="0">
                  <a:pos x="708" y="1123"/>
                </a:cxn>
                <a:cxn ang="0">
                  <a:pos x="434" y="1111"/>
                </a:cxn>
                <a:cxn ang="0">
                  <a:pos x="284" y="1106"/>
                </a:cxn>
                <a:cxn ang="0">
                  <a:pos x="135" y="1089"/>
                </a:cxn>
                <a:cxn ang="0">
                  <a:pos x="88" y="1064"/>
                </a:cxn>
                <a:cxn ang="0">
                  <a:pos x="51" y="1009"/>
                </a:cxn>
                <a:cxn ang="0">
                  <a:pos x="36" y="940"/>
                </a:cxn>
                <a:cxn ang="0">
                  <a:pos x="33" y="853"/>
                </a:cxn>
                <a:cxn ang="0">
                  <a:pos x="44" y="764"/>
                </a:cxn>
                <a:cxn ang="0">
                  <a:pos x="46" y="702"/>
                </a:cxn>
                <a:cxn ang="0">
                  <a:pos x="47" y="573"/>
                </a:cxn>
                <a:cxn ang="0">
                  <a:pos x="38" y="437"/>
                </a:cxn>
                <a:cxn ang="0">
                  <a:pos x="48" y="305"/>
                </a:cxn>
                <a:cxn ang="0">
                  <a:pos x="46" y="161"/>
                </a:cxn>
                <a:cxn ang="0">
                  <a:pos x="40" y="16"/>
                </a:cxn>
                <a:cxn ang="0">
                  <a:pos x="30" y="0"/>
                </a:cxn>
                <a:cxn ang="0">
                  <a:pos x="8" y="9"/>
                </a:cxn>
                <a:cxn ang="0">
                  <a:pos x="8" y="57"/>
                </a:cxn>
                <a:cxn ang="0">
                  <a:pos x="13" y="261"/>
                </a:cxn>
                <a:cxn ang="0">
                  <a:pos x="6" y="365"/>
                </a:cxn>
                <a:cxn ang="0">
                  <a:pos x="10" y="513"/>
                </a:cxn>
                <a:cxn ang="0">
                  <a:pos x="13" y="599"/>
                </a:cxn>
                <a:cxn ang="0">
                  <a:pos x="9" y="715"/>
                </a:cxn>
                <a:cxn ang="0">
                  <a:pos x="0" y="883"/>
                </a:cxn>
                <a:cxn ang="0">
                  <a:pos x="12" y="996"/>
                </a:cxn>
                <a:cxn ang="0">
                  <a:pos x="34" y="1051"/>
                </a:cxn>
                <a:cxn ang="0">
                  <a:pos x="74" y="1094"/>
                </a:cxn>
                <a:cxn ang="0">
                  <a:pos x="137" y="1123"/>
                </a:cxn>
                <a:cxn ang="0">
                  <a:pos x="196" y="1134"/>
                </a:cxn>
                <a:cxn ang="0">
                  <a:pos x="316" y="1136"/>
                </a:cxn>
                <a:cxn ang="0">
                  <a:pos x="462" y="1148"/>
                </a:cxn>
                <a:cxn ang="0">
                  <a:pos x="638" y="1155"/>
                </a:cxn>
                <a:cxn ang="0">
                  <a:pos x="815" y="1166"/>
                </a:cxn>
                <a:cxn ang="0">
                  <a:pos x="902" y="1169"/>
                </a:cxn>
                <a:cxn ang="0">
                  <a:pos x="967" y="1162"/>
                </a:cxn>
                <a:cxn ang="0">
                  <a:pos x="1075" y="1155"/>
                </a:cxn>
                <a:cxn ang="0">
                  <a:pos x="1126" y="1134"/>
                </a:cxn>
                <a:cxn ang="0">
                  <a:pos x="1184" y="1085"/>
                </a:cxn>
                <a:cxn ang="0">
                  <a:pos x="1215" y="1042"/>
                </a:cxn>
                <a:cxn ang="0">
                  <a:pos x="1228" y="982"/>
                </a:cxn>
              </a:cxnLst>
              <a:rect l="0" t="0" r="r" b="b"/>
              <a:pathLst>
                <a:path w="1228" h="1170">
                  <a:moveTo>
                    <a:pt x="1228" y="948"/>
                  </a:moveTo>
                  <a:lnTo>
                    <a:pt x="1228" y="948"/>
                  </a:lnTo>
                  <a:lnTo>
                    <a:pt x="1228" y="944"/>
                  </a:lnTo>
                  <a:lnTo>
                    <a:pt x="1227" y="941"/>
                  </a:lnTo>
                  <a:lnTo>
                    <a:pt x="1223" y="936"/>
                  </a:lnTo>
                  <a:lnTo>
                    <a:pt x="1218" y="932"/>
                  </a:lnTo>
                  <a:lnTo>
                    <a:pt x="1211" y="931"/>
                  </a:lnTo>
                  <a:lnTo>
                    <a:pt x="1205" y="932"/>
                  </a:lnTo>
                  <a:lnTo>
                    <a:pt x="1199" y="936"/>
                  </a:lnTo>
                  <a:lnTo>
                    <a:pt x="1195" y="941"/>
                  </a:lnTo>
                  <a:lnTo>
                    <a:pt x="1194" y="944"/>
                  </a:lnTo>
                  <a:lnTo>
                    <a:pt x="1194" y="948"/>
                  </a:lnTo>
                  <a:lnTo>
                    <a:pt x="1194" y="948"/>
                  </a:lnTo>
                  <a:lnTo>
                    <a:pt x="1194" y="970"/>
                  </a:lnTo>
                  <a:lnTo>
                    <a:pt x="1194" y="992"/>
                  </a:lnTo>
                  <a:lnTo>
                    <a:pt x="1193" y="1003"/>
                  </a:lnTo>
                  <a:lnTo>
                    <a:pt x="1190" y="1013"/>
                  </a:lnTo>
                  <a:lnTo>
                    <a:pt x="1186" y="1024"/>
                  </a:lnTo>
                  <a:lnTo>
                    <a:pt x="1181" y="1034"/>
                  </a:lnTo>
                  <a:lnTo>
                    <a:pt x="1181" y="1034"/>
                  </a:lnTo>
                  <a:lnTo>
                    <a:pt x="1175" y="1045"/>
                  </a:lnTo>
                  <a:lnTo>
                    <a:pt x="1167" y="1055"/>
                  </a:lnTo>
                  <a:lnTo>
                    <a:pt x="1158" y="1064"/>
                  </a:lnTo>
                  <a:lnTo>
                    <a:pt x="1148" y="1072"/>
                  </a:lnTo>
                  <a:lnTo>
                    <a:pt x="1130" y="1089"/>
                  </a:lnTo>
                  <a:lnTo>
                    <a:pt x="1110" y="1104"/>
                  </a:lnTo>
                  <a:lnTo>
                    <a:pt x="1110" y="1104"/>
                  </a:lnTo>
                  <a:lnTo>
                    <a:pt x="1103" y="1109"/>
                  </a:lnTo>
                  <a:lnTo>
                    <a:pt x="1095" y="1113"/>
                  </a:lnTo>
                  <a:lnTo>
                    <a:pt x="1086" y="1117"/>
                  </a:lnTo>
                  <a:lnTo>
                    <a:pt x="1078" y="1118"/>
                  </a:lnTo>
                  <a:lnTo>
                    <a:pt x="1061" y="1121"/>
                  </a:lnTo>
                  <a:lnTo>
                    <a:pt x="1044" y="1122"/>
                  </a:lnTo>
                  <a:lnTo>
                    <a:pt x="1008" y="1122"/>
                  </a:lnTo>
                  <a:lnTo>
                    <a:pt x="991" y="1122"/>
                  </a:lnTo>
                  <a:lnTo>
                    <a:pt x="974" y="1126"/>
                  </a:lnTo>
                  <a:lnTo>
                    <a:pt x="974" y="1126"/>
                  </a:lnTo>
                  <a:lnTo>
                    <a:pt x="959" y="1130"/>
                  </a:lnTo>
                  <a:lnTo>
                    <a:pt x="943" y="1132"/>
                  </a:lnTo>
                  <a:lnTo>
                    <a:pt x="926" y="1135"/>
                  </a:lnTo>
                  <a:lnTo>
                    <a:pt x="909" y="1136"/>
                  </a:lnTo>
                  <a:lnTo>
                    <a:pt x="876" y="1136"/>
                  </a:lnTo>
                  <a:lnTo>
                    <a:pt x="842" y="1135"/>
                  </a:lnTo>
                  <a:lnTo>
                    <a:pt x="807" y="1132"/>
                  </a:lnTo>
                  <a:lnTo>
                    <a:pt x="774" y="1130"/>
                  </a:lnTo>
                  <a:lnTo>
                    <a:pt x="740" y="1126"/>
                  </a:lnTo>
                  <a:lnTo>
                    <a:pt x="708" y="1123"/>
                  </a:lnTo>
                  <a:lnTo>
                    <a:pt x="708" y="1123"/>
                  </a:lnTo>
                  <a:lnTo>
                    <a:pt x="640" y="1121"/>
                  </a:lnTo>
                  <a:lnTo>
                    <a:pt x="570" y="1118"/>
                  </a:lnTo>
                  <a:lnTo>
                    <a:pt x="502" y="1115"/>
                  </a:lnTo>
                  <a:lnTo>
                    <a:pt x="434" y="1111"/>
                  </a:lnTo>
                  <a:lnTo>
                    <a:pt x="434" y="1111"/>
                  </a:lnTo>
                  <a:lnTo>
                    <a:pt x="396" y="1109"/>
                  </a:lnTo>
                  <a:lnTo>
                    <a:pt x="360" y="1108"/>
                  </a:lnTo>
                  <a:lnTo>
                    <a:pt x="284" y="1106"/>
                  </a:lnTo>
                  <a:lnTo>
                    <a:pt x="246" y="1104"/>
                  </a:lnTo>
                  <a:lnTo>
                    <a:pt x="208" y="1101"/>
                  </a:lnTo>
                  <a:lnTo>
                    <a:pt x="171" y="1096"/>
                  </a:lnTo>
                  <a:lnTo>
                    <a:pt x="135" y="1089"/>
                  </a:lnTo>
                  <a:lnTo>
                    <a:pt x="135" y="1089"/>
                  </a:lnTo>
                  <a:lnTo>
                    <a:pt x="116" y="1083"/>
                  </a:lnTo>
                  <a:lnTo>
                    <a:pt x="101" y="1075"/>
                  </a:lnTo>
                  <a:lnTo>
                    <a:pt x="88" y="1064"/>
                  </a:lnTo>
                  <a:lnTo>
                    <a:pt x="76" y="1053"/>
                  </a:lnTo>
                  <a:lnTo>
                    <a:pt x="65" y="1040"/>
                  </a:lnTo>
                  <a:lnTo>
                    <a:pt x="57" y="1025"/>
                  </a:lnTo>
                  <a:lnTo>
                    <a:pt x="51" y="1009"/>
                  </a:lnTo>
                  <a:lnTo>
                    <a:pt x="46" y="992"/>
                  </a:lnTo>
                  <a:lnTo>
                    <a:pt x="42" y="975"/>
                  </a:lnTo>
                  <a:lnTo>
                    <a:pt x="38" y="957"/>
                  </a:lnTo>
                  <a:lnTo>
                    <a:pt x="36" y="940"/>
                  </a:lnTo>
                  <a:lnTo>
                    <a:pt x="35" y="922"/>
                  </a:lnTo>
                  <a:lnTo>
                    <a:pt x="34" y="887"/>
                  </a:lnTo>
                  <a:lnTo>
                    <a:pt x="33" y="853"/>
                  </a:lnTo>
                  <a:lnTo>
                    <a:pt x="33" y="853"/>
                  </a:lnTo>
                  <a:lnTo>
                    <a:pt x="34" y="838"/>
                  </a:lnTo>
                  <a:lnTo>
                    <a:pt x="35" y="824"/>
                  </a:lnTo>
                  <a:lnTo>
                    <a:pt x="39" y="794"/>
                  </a:lnTo>
                  <a:lnTo>
                    <a:pt x="44" y="764"/>
                  </a:lnTo>
                  <a:lnTo>
                    <a:pt x="46" y="748"/>
                  </a:lnTo>
                  <a:lnTo>
                    <a:pt x="46" y="734"/>
                  </a:lnTo>
                  <a:lnTo>
                    <a:pt x="46" y="734"/>
                  </a:lnTo>
                  <a:lnTo>
                    <a:pt x="46" y="702"/>
                  </a:lnTo>
                  <a:lnTo>
                    <a:pt x="47" y="67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7" y="573"/>
                  </a:lnTo>
                  <a:lnTo>
                    <a:pt x="46" y="53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8" y="437"/>
                  </a:lnTo>
                  <a:lnTo>
                    <a:pt x="38" y="417"/>
                  </a:lnTo>
                  <a:lnTo>
                    <a:pt x="42" y="379"/>
                  </a:lnTo>
                  <a:lnTo>
                    <a:pt x="46" y="341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50" y="268"/>
                  </a:lnTo>
                  <a:lnTo>
                    <a:pt x="50" y="231"/>
                  </a:lnTo>
                  <a:lnTo>
                    <a:pt x="46" y="161"/>
                  </a:lnTo>
                  <a:lnTo>
                    <a:pt x="43" y="89"/>
                  </a:lnTo>
                  <a:lnTo>
                    <a:pt x="42" y="5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57"/>
                  </a:lnTo>
                  <a:lnTo>
                    <a:pt x="9" y="98"/>
                  </a:lnTo>
                  <a:lnTo>
                    <a:pt x="12" y="180"/>
                  </a:lnTo>
                  <a:lnTo>
                    <a:pt x="13" y="221"/>
                  </a:lnTo>
                  <a:lnTo>
                    <a:pt x="13" y="261"/>
                  </a:lnTo>
                  <a:lnTo>
                    <a:pt x="12" y="303"/>
                  </a:lnTo>
                  <a:lnTo>
                    <a:pt x="8" y="344"/>
                  </a:lnTo>
                  <a:lnTo>
                    <a:pt x="8" y="344"/>
                  </a:lnTo>
                  <a:lnTo>
                    <a:pt x="6" y="365"/>
                  </a:lnTo>
                  <a:lnTo>
                    <a:pt x="5" y="386"/>
                  </a:lnTo>
                  <a:lnTo>
                    <a:pt x="5" y="428"/>
                  </a:lnTo>
                  <a:lnTo>
                    <a:pt x="8" y="471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33"/>
                  </a:lnTo>
                  <a:lnTo>
                    <a:pt x="13" y="556"/>
                  </a:lnTo>
                  <a:lnTo>
                    <a:pt x="13" y="599"/>
                  </a:lnTo>
                  <a:lnTo>
                    <a:pt x="12" y="641"/>
                  </a:lnTo>
                  <a:lnTo>
                    <a:pt x="10" y="684"/>
                  </a:lnTo>
                  <a:lnTo>
                    <a:pt x="10" y="684"/>
                  </a:lnTo>
                  <a:lnTo>
                    <a:pt x="9" y="715"/>
                  </a:lnTo>
                  <a:lnTo>
                    <a:pt x="8" y="747"/>
                  </a:lnTo>
                  <a:lnTo>
                    <a:pt x="2" y="815"/>
                  </a:lnTo>
                  <a:lnTo>
                    <a:pt x="1" y="849"/>
                  </a:lnTo>
                  <a:lnTo>
                    <a:pt x="0" y="883"/>
                  </a:lnTo>
                  <a:lnTo>
                    <a:pt x="0" y="917"/>
                  </a:lnTo>
                  <a:lnTo>
                    <a:pt x="2" y="949"/>
                  </a:lnTo>
                  <a:lnTo>
                    <a:pt x="8" y="981"/>
                  </a:lnTo>
                  <a:lnTo>
                    <a:pt x="12" y="996"/>
                  </a:lnTo>
                  <a:lnTo>
                    <a:pt x="16" y="1011"/>
                  </a:lnTo>
                  <a:lnTo>
                    <a:pt x="21" y="1025"/>
                  </a:lnTo>
                  <a:lnTo>
                    <a:pt x="27" y="1038"/>
                  </a:lnTo>
                  <a:lnTo>
                    <a:pt x="34" y="1051"/>
                  </a:lnTo>
                  <a:lnTo>
                    <a:pt x="43" y="1063"/>
                  </a:lnTo>
                  <a:lnTo>
                    <a:pt x="52" y="1075"/>
                  </a:lnTo>
                  <a:lnTo>
                    <a:pt x="63" y="1085"/>
                  </a:lnTo>
                  <a:lnTo>
                    <a:pt x="74" y="1094"/>
                  </a:lnTo>
                  <a:lnTo>
                    <a:pt x="88" y="1104"/>
                  </a:lnTo>
                  <a:lnTo>
                    <a:pt x="103" y="1111"/>
                  </a:lnTo>
                  <a:lnTo>
                    <a:pt x="119" y="1118"/>
                  </a:lnTo>
                  <a:lnTo>
                    <a:pt x="137" y="1123"/>
                  </a:lnTo>
                  <a:lnTo>
                    <a:pt x="156" y="1128"/>
                  </a:lnTo>
                  <a:lnTo>
                    <a:pt x="156" y="1128"/>
                  </a:lnTo>
                  <a:lnTo>
                    <a:pt x="176" y="1131"/>
                  </a:lnTo>
                  <a:lnTo>
                    <a:pt x="196" y="1134"/>
                  </a:lnTo>
                  <a:lnTo>
                    <a:pt x="237" y="1136"/>
                  </a:lnTo>
                  <a:lnTo>
                    <a:pt x="277" y="1136"/>
                  </a:lnTo>
                  <a:lnTo>
                    <a:pt x="316" y="1136"/>
                  </a:lnTo>
                  <a:lnTo>
                    <a:pt x="316" y="1136"/>
                  </a:lnTo>
                  <a:lnTo>
                    <a:pt x="353" y="1138"/>
                  </a:lnTo>
                  <a:lnTo>
                    <a:pt x="388" y="1142"/>
                  </a:lnTo>
                  <a:lnTo>
                    <a:pt x="425" y="1144"/>
                  </a:lnTo>
                  <a:lnTo>
                    <a:pt x="462" y="1148"/>
                  </a:lnTo>
                  <a:lnTo>
                    <a:pt x="462" y="1148"/>
                  </a:lnTo>
                  <a:lnTo>
                    <a:pt x="505" y="1151"/>
                  </a:lnTo>
                  <a:lnTo>
                    <a:pt x="549" y="1152"/>
                  </a:lnTo>
                  <a:lnTo>
                    <a:pt x="638" y="1155"/>
                  </a:lnTo>
                  <a:lnTo>
                    <a:pt x="683" y="1156"/>
                  </a:lnTo>
                  <a:lnTo>
                    <a:pt x="727" y="1157"/>
                  </a:lnTo>
                  <a:lnTo>
                    <a:pt x="770" y="1161"/>
                  </a:lnTo>
                  <a:lnTo>
                    <a:pt x="815" y="1166"/>
                  </a:lnTo>
                  <a:lnTo>
                    <a:pt x="815" y="1166"/>
                  </a:lnTo>
                  <a:lnTo>
                    <a:pt x="842" y="1169"/>
                  </a:lnTo>
                  <a:lnTo>
                    <a:pt x="872" y="1170"/>
                  </a:lnTo>
                  <a:lnTo>
                    <a:pt x="902" y="1169"/>
                  </a:lnTo>
                  <a:lnTo>
                    <a:pt x="930" y="1165"/>
                  </a:lnTo>
                  <a:lnTo>
                    <a:pt x="930" y="1165"/>
                  </a:lnTo>
                  <a:lnTo>
                    <a:pt x="948" y="1164"/>
                  </a:lnTo>
                  <a:lnTo>
                    <a:pt x="967" y="1162"/>
                  </a:lnTo>
                  <a:lnTo>
                    <a:pt x="1003" y="1161"/>
                  </a:lnTo>
                  <a:lnTo>
                    <a:pt x="1040" y="1160"/>
                  </a:lnTo>
                  <a:lnTo>
                    <a:pt x="1058" y="1159"/>
                  </a:lnTo>
                  <a:lnTo>
                    <a:pt x="1075" y="1155"/>
                  </a:lnTo>
                  <a:lnTo>
                    <a:pt x="1075" y="1155"/>
                  </a:lnTo>
                  <a:lnTo>
                    <a:pt x="1093" y="1149"/>
                  </a:lnTo>
                  <a:lnTo>
                    <a:pt x="1110" y="1143"/>
                  </a:lnTo>
                  <a:lnTo>
                    <a:pt x="1126" y="1134"/>
                  </a:lnTo>
                  <a:lnTo>
                    <a:pt x="1142" y="1123"/>
                  </a:lnTo>
                  <a:lnTo>
                    <a:pt x="1156" y="1111"/>
                  </a:lnTo>
                  <a:lnTo>
                    <a:pt x="1171" y="1098"/>
                  </a:lnTo>
                  <a:lnTo>
                    <a:pt x="1184" y="1085"/>
                  </a:lnTo>
                  <a:lnTo>
                    <a:pt x="1197" y="1071"/>
                  </a:lnTo>
                  <a:lnTo>
                    <a:pt x="1197" y="1071"/>
                  </a:lnTo>
                  <a:lnTo>
                    <a:pt x="1207" y="1057"/>
                  </a:lnTo>
                  <a:lnTo>
                    <a:pt x="1215" y="1042"/>
                  </a:lnTo>
                  <a:lnTo>
                    <a:pt x="1222" y="1028"/>
                  </a:lnTo>
                  <a:lnTo>
                    <a:pt x="1224" y="1013"/>
                  </a:lnTo>
                  <a:lnTo>
                    <a:pt x="1227" y="998"/>
                  </a:lnTo>
                  <a:lnTo>
                    <a:pt x="1228" y="982"/>
                  </a:lnTo>
                  <a:lnTo>
                    <a:pt x="1228" y="948"/>
                  </a:lnTo>
                  <a:lnTo>
                    <a:pt x="1228" y="9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2" name="chenying0907 789"/>
            <p:cNvSpPr>
              <a:spLocks/>
            </p:cNvSpPr>
            <p:nvPr/>
          </p:nvSpPr>
          <p:spPr bwMode="auto">
            <a:xfrm>
              <a:off x="2540001" y="3187700"/>
              <a:ext cx="14288" cy="3810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942"/>
                </a:cxn>
                <a:cxn ang="0">
                  <a:pos x="0" y="942"/>
                </a:cxn>
                <a:cxn ang="0">
                  <a:pos x="0" y="946"/>
                </a:cxn>
                <a:cxn ang="0">
                  <a:pos x="1" y="950"/>
                </a:cxn>
                <a:cxn ang="0">
                  <a:pos x="5" y="955"/>
                </a:cxn>
                <a:cxn ang="0">
                  <a:pos x="11" y="958"/>
                </a:cxn>
                <a:cxn ang="0">
                  <a:pos x="17" y="959"/>
                </a:cxn>
                <a:cxn ang="0">
                  <a:pos x="24" y="958"/>
                </a:cxn>
                <a:cxn ang="0">
                  <a:pos x="29" y="955"/>
                </a:cxn>
                <a:cxn ang="0">
                  <a:pos x="33" y="950"/>
                </a:cxn>
                <a:cxn ang="0">
                  <a:pos x="34" y="946"/>
                </a:cxn>
                <a:cxn ang="0">
                  <a:pos x="34" y="942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3" y="9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4" h="959">
                  <a:moveTo>
                    <a:pt x="0" y="17"/>
                  </a:moveTo>
                  <a:lnTo>
                    <a:pt x="0" y="942"/>
                  </a:lnTo>
                  <a:lnTo>
                    <a:pt x="0" y="942"/>
                  </a:lnTo>
                  <a:lnTo>
                    <a:pt x="0" y="946"/>
                  </a:lnTo>
                  <a:lnTo>
                    <a:pt x="1" y="950"/>
                  </a:lnTo>
                  <a:lnTo>
                    <a:pt x="5" y="955"/>
                  </a:lnTo>
                  <a:lnTo>
                    <a:pt x="11" y="958"/>
                  </a:lnTo>
                  <a:lnTo>
                    <a:pt x="17" y="959"/>
                  </a:lnTo>
                  <a:lnTo>
                    <a:pt x="24" y="958"/>
                  </a:lnTo>
                  <a:lnTo>
                    <a:pt x="29" y="955"/>
                  </a:lnTo>
                  <a:lnTo>
                    <a:pt x="33" y="950"/>
                  </a:lnTo>
                  <a:lnTo>
                    <a:pt x="34" y="946"/>
                  </a:lnTo>
                  <a:lnTo>
                    <a:pt x="34" y="94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" name="chenying0907 790"/>
            <p:cNvSpPr>
              <a:spLocks noEditPoints="1"/>
            </p:cNvSpPr>
            <p:nvPr/>
          </p:nvSpPr>
          <p:spPr bwMode="auto">
            <a:xfrm>
              <a:off x="2105026" y="3662363"/>
              <a:ext cx="395288" cy="60325"/>
            </a:xfrm>
            <a:custGeom>
              <a:avLst/>
              <a:gdLst/>
              <a:ahLst/>
              <a:cxnLst>
                <a:cxn ang="0">
                  <a:pos x="986" y="64"/>
                </a:cxn>
                <a:cxn ang="0">
                  <a:pos x="982" y="47"/>
                </a:cxn>
                <a:cxn ang="0">
                  <a:pos x="974" y="35"/>
                </a:cxn>
                <a:cxn ang="0">
                  <a:pos x="961" y="31"/>
                </a:cxn>
                <a:cxn ang="0">
                  <a:pos x="937" y="29"/>
                </a:cxn>
                <a:cxn ang="0">
                  <a:pos x="875" y="23"/>
                </a:cxn>
                <a:cxn ang="0">
                  <a:pos x="828" y="20"/>
                </a:cxn>
                <a:cxn ang="0">
                  <a:pos x="651" y="18"/>
                </a:cxn>
                <a:cxn ang="0">
                  <a:pos x="275" y="10"/>
                </a:cxn>
                <a:cxn ang="0">
                  <a:pos x="29" y="0"/>
                </a:cxn>
                <a:cxn ang="0">
                  <a:pos x="18" y="1"/>
                </a:cxn>
                <a:cxn ang="0">
                  <a:pos x="7" y="9"/>
                </a:cxn>
                <a:cxn ang="0">
                  <a:pos x="1" y="22"/>
                </a:cxn>
                <a:cxn ang="0">
                  <a:pos x="0" y="73"/>
                </a:cxn>
                <a:cxn ang="0">
                  <a:pos x="7" y="101"/>
                </a:cxn>
                <a:cxn ang="0">
                  <a:pos x="13" y="107"/>
                </a:cxn>
                <a:cxn ang="0">
                  <a:pos x="34" y="115"/>
                </a:cxn>
                <a:cxn ang="0">
                  <a:pos x="82" y="116"/>
                </a:cxn>
                <a:cxn ang="0">
                  <a:pos x="166" y="127"/>
                </a:cxn>
                <a:cxn ang="0">
                  <a:pos x="314" y="140"/>
                </a:cxn>
                <a:cxn ang="0">
                  <a:pos x="390" y="141"/>
                </a:cxn>
                <a:cxn ang="0">
                  <a:pos x="596" y="145"/>
                </a:cxn>
                <a:cxn ang="0">
                  <a:pos x="701" y="152"/>
                </a:cxn>
                <a:cxn ang="0">
                  <a:pos x="954" y="152"/>
                </a:cxn>
                <a:cxn ang="0">
                  <a:pos x="964" y="150"/>
                </a:cxn>
                <a:cxn ang="0">
                  <a:pos x="971" y="144"/>
                </a:cxn>
                <a:cxn ang="0">
                  <a:pos x="984" y="141"/>
                </a:cxn>
                <a:cxn ang="0">
                  <a:pos x="993" y="132"/>
                </a:cxn>
                <a:cxn ang="0">
                  <a:pos x="995" y="122"/>
                </a:cxn>
                <a:cxn ang="0">
                  <a:pos x="989" y="76"/>
                </a:cxn>
                <a:cxn ang="0">
                  <a:pos x="651" y="106"/>
                </a:cxn>
                <a:cxn ang="0">
                  <a:pos x="477" y="99"/>
                </a:cxn>
                <a:cxn ang="0">
                  <a:pos x="339" y="95"/>
                </a:cxn>
                <a:cxn ang="0">
                  <a:pos x="201" y="86"/>
                </a:cxn>
                <a:cxn ang="0">
                  <a:pos x="112" y="73"/>
                </a:cxn>
                <a:cxn ang="0">
                  <a:pos x="63" y="68"/>
                </a:cxn>
                <a:cxn ang="0">
                  <a:pos x="48" y="69"/>
                </a:cxn>
                <a:cxn ang="0">
                  <a:pos x="47" y="47"/>
                </a:cxn>
                <a:cxn ang="0">
                  <a:pos x="158" y="51"/>
                </a:cxn>
                <a:cxn ang="0">
                  <a:pos x="433" y="56"/>
                </a:cxn>
                <a:cxn ang="0">
                  <a:pos x="547" y="61"/>
                </a:cxn>
                <a:cxn ang="0">
                  <a:pos x="725" y="65"/>
                </a:cxn>
                <a:cxn ang="0">
                  <a:pos x="782" y="67"/>
                </a:cxn>
                <a:cxn ang="0">
                  <a:pos x="840" y="68"/>
                </a:cxn>
                <a:cxn ang="0">
                  <a:pos x="917" y="71"/>
                </a:cxn>
                <a:cxn ang="0">
                  <a:pos x="943" y="76"/>
                </a:cxn>
                <a:cxn ang="0">
                  <a:pos x="948" y="106"/>
                </a:cxn>
              </a:cxnLst>
              <a:rect l="0" t="0" r="r" b="b"/>
              <a:pathLst>
                <a:path w="995" h="153">
                  <a:moveTo>
                    <a:pt x="989" y="76"/>
                  </a:moveTo>
                  <a:lnTo>
                    <a:pt x="989" y="76"/>
                  </a:lnTo>
                  <a:lnTo>
                    <a:pt x="986" y="64"/>
                  </a:lnTo>
                  <a:lnTo>
                    <a:pt x="984" y="52"/>
                  </a:lnTo>
                  <a:lnTo>
                    <a:pt x="984" y="52"/>
                  </a:lnTo>
                  <a:lnTo>
                    <a:pt x="982" y="47"/>
                  </a:lnTo>
                  <a:lnTo>
                    <a:pt x="981" y="42"/>
                  </a:lnTo>
                  <a:lnTo>
                    <a:pt x="978" y="38"/>
                  </a:lnTo>
                  <a:lnTo>
                    <a:pt x="974" y="35"/>
                  </a:lnTo>
                  <a:lnTo>
                    <a:pt x="971" y="33"/>
                  </a:lnTo>
                  <a:lnTo>
                    <a:pt x="965" y="31"/>
                  </a:lnTo>
                  <a:lnTo>
                    <a:pt x="961" y="31"/>
                  </a:lnTo>
                  <a:lnTo>
                    <a:pt x="956" y="31"/>
                  </a:lnTo>
                  <a:lnTo>
                    <a:pt x="956" y="31"/>
                  </a:lnTo>
                  <a:lnTo>
                    <a:pt x="937" y="29"/>
                  </a:lnTo>
                  <a:lnTo>
                    <a:pt x="916" y="26"/>
                  </a:lnTo>
                  <a:lnTo>
                    <a:pt x="896" y="26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53" y="21"/>
                  </a:lnTo>
                  <a:lnTo>
                    <a:pt x="828" y="20"/>
                  </a:lnTo>
                  <a:lnTo>
                    <a:pt x="781" y="20"/>
                  </a:lnTo>
                  <a:lnTo>
                    <a:pt x="781" y="20"/>
                  </a:lnTo>
                  <a:lnTo>
                    <a:pt x="651" y="18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275" y="10"/>
                  </a:lnTo>
                  <a:lnTo>
                    <a:pt x="152" y="6"/>
                  </a:lnTo>
                  <a:lnTo>
                    <a:pt x="9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4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2"/>
                  </a:lnTo>
                  <a:lnTo>
                    <a:pt x="34" y="115"/>
                  </a:lnTo>
                  <a:lnTo>
                    <a:pt x="46" y="116"/>
                  </a:lnTo>
                  <a:lnTo>
                    <a:pt x="71" y="116"/>
                  </a:lnTo>
                  <a:lnTo>
                    <a:pt x="82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66" y="127"/>
                  </a:lnTo>
                  <a:lnTo>
                    <a:pt x="239" y="135"/>
                  </a:lnTo>
                  <a:lnTo>
                    <a:pt x="277" y="137"/>
                  </a:lnTo>
                  <a:lnTo>
                    <a:pt x="314" y="140"/>
                  </a:lnTo>
                  <a:lnTo>
                    <a:pt x="352" y="141"/>
                  </a:lnTo>
                  <a:lnTo>
                    <a:pt x="390" y="141"/>
                  </a:lnTo>
                  <a:lnTo>
                    <a:pt x="390" y="141"/>
                  </a:lnTo>
                  <a:lnTo>
                    <a:pt x="458" y="141"/>
                  </a:lnTo>
                  <a:lnTo>
                    <a:pt x="527" y="142"/>
                  </a:lnTo>
                  <a:lnTo>
                    <a:pt x="596" y="145"/>
                  </a:lnTo>
                  <a:lnTo>
                    <a:pt x="666" y="149"/>
                  </a:lnTo>
                  <a:lnTo>
                    <a:pt x="666" y="149"/>
                  </a:lnTo>
                  <a:lnTo>
                    <a:pt x="701" y="152"/>
                  </a:lnTo>
                  <a:lnTo>
                    <a:pt x="738" y="153"/>
                  </a:lnTo>
                  <a:lnTo>
                    <a:pt x="810" y="153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9" y="152"/>
                  </a:lnTo>
                  <a:lnTo>
                    <a:pt x="964" y="150"/>
                  </a:lnTo>
                  <a:lnTo>
                    <a:pt x="968" y="146"/>
                  </a:lnTo>
                  <a:lnTo>
                    <a:pt x="971" y="144"/>
                  </a:lnTo>
                  <a:lnTo>
                    <a:pt x="971" y="144"/>
                  </a:lnTo>
                  <a:lnTo>
                    <a:pt x="976" y="144"/>
                  </a:lnTo>
                  <a:lnTo>
                    <a:pt x="980" y="142"/>
                  </a:lnTo>
                  <a:lnTo>
                    <a:pt x="984" y="141"/>
                  </a:lnTo>
                  <a:lnTo>
                    <a:pt x="988" y="139"/>
                  </a:lnTo>
                  <a:lnTo>
                    <a:pt x="991" y="136"/>
                  </a:lnTo>
                  <a:lnTo>
                    <a:pt x="993" y="132"/>
                  </a:lnTo>
                  <a:lnTo>
                    <a:pt x="995" y="127"/>
                  </a:lnTo>
                  <a:lnTo>
                    <a:pt x="995" y="122"/>
                  </a:lnTo>
                  <a:lnTo>
                    <a:pt x="995" y="122"/>
                  </a:lnTo>
                  <a:lnTo>
                    <a:pt x="993" y="99"/>
                  </a:lnTo>
                  <a:lnTo>
                    <a:pt x="989" y="76"/>
                  </a:lnTo>
                  <a:lnTo>
                    <a:pt x="989" y="76"/>
                  </a:lnTo>
                  <a:close/>
                  <a:moveTo>
                    <a:pt x="710" y="106"/>
                  </a:moveTo>
                  <a:lnTo>
                    <a:pt x="710" y="106"/>
                  </a:lnTo>
                  <a:lnTo>
                    <a:pt x="651" y="106"/>
                  </a:lnTo>
                  <a:lnTo>
                    <a:pt x="594" y="103"/>
                  </a:lnTo>
                  <a:lnTo>
                    <a:pt x="535" y="101"/>
                  </a:lnTo>
                  <a:lnTo>
                    <a:pt x="477" y="99"/>
                  </a:lnTo>
                  <a:lnTo>
                    <a:pt x="477" y="99"/>
                  </a:lnTo>
                  <a:lnTo>
                    <a:pt x="408" y="97"/>
                  </a:lnTo>
                  <a:lnTo>
                    <a:pt x="339" y="95"/>
                  </a:lnTo>
                  <a:lnTo>
                    <a:pt x="271" y="91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71" y="82"/>
                  </a:lnTo>
                  <a:lnTo>
                    <a:pt x="141" y="77"/>
                  </a:lnTo>
                  <a:lnTo>
                    <a:pt x="11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102" y="50"/>
                  </a:lnTo>
                  <a:lnTo>
                    <a:pt x="158" y="51"/>
                  </a:lnTo>
                  <a:lnTo>
                    <a:pt x="268" y="52"/>
                  </a:lnTo>
                  <a:lnTo>
                    <a:pt x="378" y="55"/>
                  </a:lnTo>
                  <a:lnTo>
                    <a:pt x="433" y="56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547" y="61"/>
                  </a:lnTo>
                  <a:lnTo>
                    <a:pt x="607" y="64"/>
                  </a:lnTo>
                  <a:lnTo>
                    <a:pt x="666" y="65"/>
                  </a:lnTo>
                  <a:lnTo>
                    <a:pt x="725" y="65"/>
                  </a:lnTo>
                  <a:lnTo>
                    <a:pt x="725" y="65"/>
                  </a:lnTo>
                  <a:lnTo>
                    <a:pt x="753" y="65"/>
                  </a:lnTo>
                  <a:lnTo>
                    <a:pt x="782" y="67"/>
                  </a:lnTo>
                  <a:lnTo>
                    <a:pt x="811" y="68"/>
                  </a:lnTo>
                  <a:lnTo>
                    <a:pt x="840" y="68"/>
                  </a:lnTo>
                  <a:lnTo>
                    <a:pt x="840" y="68"/>
                  </a:lnTo>
                  <a:lnTo>
                    <a:pt x="863" y="68"/>
                  </a:lnTo>
                  <a:lnTo>
                    <a:pt x="889" y="69"/>
                  </a:lnTo>
                  <a:lnTo>
                    <a:pt x="917" y="71"/>
                  </a:lnTo>
                  <a:lnTo>
                    <a:pt x="930" y="73"/>
                  </a:lnTo>
                  <a:lnTo>
                    <a:pt x="943" y="76"/>
                  </a:lnTo>
                  <a:lnTo>
                    <a:pt x="943" y="76"/>
                  </a:lnTo>
                  <a:lnTo>
                    <a:pt x="943" y="81"/>
                  </a:lnTo>
                  <a:lnTo>
                    <a:pt x="943" y="81"/>
                  </a:lnTo>
                  <a:lnTo>
                    <a:pt x="948" y="106"/>
                  </a:lnTo>
                  <a:lnTo>
                    <a:pt x="710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4" name="PA_chenying0907 133"/>
          <p:cNvGrpSpPr/>
          <p:nvPr>
            <p:custDataLst>
              <p:tags r:id="rId3"/>
            </p:custDataLst>
          </p:nvPr>
        </p:nvGrpSpPr>
        <p:grpSpPr>
          <a:xfrm>
            <a:off x="3764792" y="1551584"/>
            <a:ext cx="1470400" cy="1125455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135" name="chenying0907 791"/>
            <p:cNvSpPr>
              <a:spLocks/>
            </p:cNvSpPr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6" name="chenying0907 792"/>
            <p:cNvSpPr>
              <a:spLocks/>
            </p:cNvSpPr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7" name="chenying0907 793"/>
            <p:cNvSpPr>
              <a:spLocks/>
            </p:cNvSpPr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8" name="chenying0907 794"/>
            <p:cNvSpPr>
              <a:spLocks/>
            </p:cNvSpPr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9" name="chenying0907 795"/>
            <p:cNvSpPr>
              <a:spLocks/>
            </p:cNvSpPr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0" name="chenying0907 796"/>
            <p:cNvSpPr>
              <a:spLocks/>
            </p:cNvSpPr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1" name="chenying0907 797"/>
            <p:cNvSpPr>
              <a:spLocks/>
            </p:cNvSpPr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2" name="chenying0907 798"/>
            <p:cNvSpPr>
              <a:spLocks/>
            </p:cNvSpPr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3" name="chenying0907 799"/>
            <p:cNvSpPr>
              <a:spLocks/>
            </p:cNvSpPr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chenying0907 800"/>
            <p:cNvSpPr>
              <a:spLocks/>
            </p:cNvSpPr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5" name="chenying0907 801"/>
            <p:cNvSpPr>
              <a:spLocks/>
            </p:cNvSpPr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6" name="chenying0907 802"/>
            <p:cNvSpPr>
              <a:spLocks/>
            </p:cNvSpPr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chenying0907 803"/>
            <p:cNvSpPr>
              <a:spLocks/>
            </p:cNvSpPr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8" name="chenying0907 804"/>
            <p:cNvSpPr>
              <a:spLocks/>
            </p:cNvSpPr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9" name="chenying0907 805"/>
            <p:cNvSpPr>
              <a:spLocks/>
            </p:cNvSpPr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chenying0907 806"/>
            <p:cNvSpPr>
              <a:spLocks/>
            </p:cNvSpPr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1" name="chenying0907 807"/>
            <p:cNvSpPr>
              <a:spLocks/>
            </p:cNvSpPr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2" name="chenying0907 809"/>
            <p:cNvSpPr>
              <a:spLocks/>
            </p:cNvSpPr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chenying0907 810"/>
            <p:cNvSpPr>
              <a:spLocks/>
            </p:cNvSpPr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" name="chenying0907 811"/>
            <p:cNvSpPr>
              <a:spLocks/>
            </p:cNvSpPr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5" name="chenying0907 812"/>
            <p:cNvSpPr>
              <a:spLocks/>
            </p:cNvSpPr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6" name="chenying0907 813"/>
            <p:cNvSpPr>
              <a:spLocks/>
            </p:cNvSpPr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chenying0907 814"/>
            <p:cNvSpPr>
              <a:spLocks/>
            </p:cNvSpPr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8" name="chenying0907 815"/>
            <p:cNvSpPr>
              <a:spLocks/>
            </p:cNvSpPr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chenying0907 816"/>
            <p:cNvSpPr>
              <a:spLocks/>
            </p:cNvSpPr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0" name="chenying0907 817"/>
            <p:cNvSpPr>
              <a:spLocks/>
            </p:cNvSpPr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1" name="chenying0907 818"/>
            <p:cNvSpPr>
              <a:spLocks/>
            </p:cNvSpPr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" name="chenying0907 819"/>
            <p:cNvSpPr>
              <a:spLocks/>
            </p:cNvSpPr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3" name="chenying0907 820"/>
            <p:cNvSpPr>
              <a:spLocks/>
            </p:cNvSpPr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" name="chenying0907 821"/>
            <p:cNvSpPr>
              <a:spLocks/>
            </p:cNvSpPr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chenying0907 822"/>
            <p:cNvSpPr>
              <a:spLocks/>
            </p:cNvSpPr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6" name="chenying0907 823"/>
            <p:cNvSpPr>
              <a:spLocks/>
            </p:cNvSpPr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7" name="chenying0907 824"/>
            <p:cNvSpPr>
              <a:spLocks/>
            </p:cNvSpPr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chenying0907 825"/>
            <p:cNvSpPr>
              <a:spLocks/>
            </p:cNvSpPr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9" name="chenying0907 826"/>
            <p:cNvSpPr>
              <a:spLocks/>
            </p:cNvSpPr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0" name="chenying0907 827"/>
            <p:cNvSpPr>
              <a:spLocks/>
            </p:cNvSpPr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1" name="chenying0907 828"/>
            <p:cNvSpPr>
              <a:spLocks/>
            </p:cNvSpPr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2" name="chenying0907 829"/>
            <p:cNvSpPr>
              <a:spLocks/>
            </p:cNvSpPr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3" name="chenying0907 830"/>
            <p:cNvSpPr>
              <a:spLocks/>
            </p:cNvSpPr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" name="chenying0907 831"/>
            <p:cNvSpPr>
              <a:spLocks/>
            </p:cNvSpPr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5" name="chenying0907 832"/>
            <p:cNvSpPr>
              <a:spLocks/>
            </p:cNvSpPr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6" name="chenying0907 833"/>
            <p:cNvSpPr>
              <a:spLocks/>
            </p:cNvSpPr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7" name="chenying0907 834"/>
            <p:cNvSpPr>
              <a:spLocks/>
            </p:cNvSpPr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8" name="chenying0907 835"/>
            <p:cNvSpPr>
              <a:spLocks/>
            </p:cNvSpPr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9" name="chenying0907 836"/>
            <p:cNvSpPr>
              <a:spLocks/>
            </p:cNvSpPr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0" name="chenying0907 837"/>
            <p:cNvSpPr>
              <a:spLocks/>
            </p:cNvSpPr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1" name="chenying0907 838"/>
            <p:cNvSpPr>
              <a:spLocks/>
            </p:cNvSpPr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2" name="chenying0907 839"/>
            <p:cNvSpPr>
              <a:spLocks/>
            </p:cNvSpPr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3" name="chenying0907 840"/>
            <p:cNvSpPr>
              <a:spLocks/>
            </p:cNvSpPr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" name="chenying0907 841"/>
            <p:cNvSpPr>
              <a:spLocks/>
            </p:cNvSpPr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5" name="chenying0907 842"/>
            <p:cNvSpPr>
              <a:spLocks/>
            </p:cNvSpPr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6" name="chenying0907 843"/>
            <p:cNvSpPr>
              <a:spLocks/>
            </p:cNvSpPr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7" name="chenying0907 844"/>
            <p:cNvSpPr>
              <a:spLocks/>
            </p:cNvSpPr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8" name="chenying0907 845"/>
            <p:cNvSpPr>
              <a:spLocks/>
            </p:cNvSpPr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9" name="chenying0907 846"/>
            <p:cNvSpPr>
              <a:spLocks/>
            </p:cNvSpPr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0" name="chenying0907 847"/>
            <p:cNvSpPr>
              <a:spLocks/>
            </p:cNvSpPr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1" name="chenying0907 848"/>
            <p:cNvSpPr>
              <a:spLocks/>
            </p:cNvSpPr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2" name="chenying0907 849"/>
            <p:cNvSpPr>
              <a:spLocks/>
            </p:cNvSpPr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3" name="chenying0907 850"/>
            <p:cNvSpPr>
              <a:spLocks/>
            </p:cNvSpPr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4" name="chenying0907 851"/>
            <p:cNvSpPr>
              <a:spLocks/>
            </p:cNvSpPr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5" name="chenying0907 852"/>
            <p:cNvSpPr>
              <a:spLocks/>
            </p:cNvSpPr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6" name="chenying0907 853"/>
            <p:cNvSpPr>
              <a:spLocks/>
            </p:cNvSpPr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7" name="chenying0907 854"/>
            <p:cNvSpPr>
              <a:spLocks/>
            </p:cNvSpPr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8" name="chenying0907 855"/>
            <p:cNvSpPr>
              <a:spLocks/>
            </p:cNvSpPr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9" name="chenying0907 856"/>
            <p:cNvSpPr>
              <a:spLocks/>
            </p:cNvSpPr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chenying0907 857"/>
            <p:cNvSpPr>
              <a:spLocks/>
            </p:cNvSpPr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1" name="chenying0907 858"/>
            <p:cNvSpPr>
              <a:spLocks/>
            </p:cNvSpPr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2" name="chenying0907 859"/>
            <p:cNvSpPr>
              <a:spLocks/>
            </p:cNvSpPr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3" name="chenying0907 860"/>
            <p:cNvSpPr>
              <a:spLocks/>
            </p:cNvSpPr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4" name="chenying0907 861"/>
            <p:cNvSpPr>
              <a:spLocks/>
            </p:cNvSpPr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" name="chenying0907 862"/>
            <p:cNvSpPr>
              <a:spLocks/>
            </p:cNvSpPr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6" name="chenying0907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7" name="chenying0907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8" name="chenying0907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9" name="chenying0907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0" name="chenying0907 867"/>
            <p:cNvSpPr>
              <a:spLocks/>
            </p:cNvSpPr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1" name="chenying0907 868"/>
            <p:cNvSpPr>
              <a:spLocks/>
            </p:cNvSpPr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2" name="chenying0907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3" name="chenying0907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4" name="chenying0907 871"/>
            <p:cNvSpPr>
              <a:spLocks/>
            </p:cNvSpPr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" name="chenying0907 872"/>
            <p:cNvSpPr>
              <a:spLocks/>
            </p:cNvSpPr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6" name="PA_椭圆 31"/>
          <p:cNvSpPr/>
          <p:nvPr>
            <p:custDataLst>
              <p:tags r:id="rId4"/>
            </p:custDataLst>
          </p:nvPr>
        </p:nvSpPr>
        <p:spPr>
          <a:xfrm>
            <a:off x="899592" y="2907586"/>
            <a:ext cx="2198519" cy="124834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7" name="PA_文本框 226"/>
          <p:cNvSpPr txBox="1"/>
          <p:nvPr>
            <p:custDataLst>
              <p:tags r:id="rId5"/>
            </p:custDataLst>
          </p:nvPr>
        </p:nvSpPr>
        <p:spPr>
          <a:xfrm>
            <a:off x="1043608" y="3219822"/>
            <a:ext cx="191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选择材料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28" name="PA_椭圆 31"/>
          <p:cNvSpPr/>
          <p:nvPr>
            <p:custDataLst>
              <p:tags r:id="rId6"/>
            </p:custDataLst>
          </p:nvPr>
        </p:nvSpPr>
        <p:spPr>
          <a:xfrm>
            <a:off x="3369411" y="2907586"/>
            <a:ext cx="2198519" cy="124834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0" name="PA_文本框 229"/>
          <p:cNvSpPr txBox="1"/>
          <p:nvPr>
            <p:custDataLst>
              <p:tags r:id="rId7"/>
            </p:custDataLst>
          </p:nvPr>
        </p:nvSpPr>
        <p:spPr>
          <a:xfrm>
            <a:off x="3491880" y="3211111"/>
            <a:ext cx="194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合作制造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31" name="PA_椭圆 31"/>
          <p:cNvSpPr/>
          <p:nvPr>
            <p:custDataLst>
              <p:tags r:id="rId8"/>
            </p:custDataLst>
          </p:nvPr>
        </p:nvSpPr>
        <p:spPr>
          <a:xfrm>
            <a:off x="5829865" y="2865483"/>
            <a:ext cx="2198519" cy="124834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PA_文本框 232"/>
          <p:cNvSpPr txBox="1"/>
          <p:nvPr>
            <p:custDataLst>
              <p:tags r:id="rId9"/>
            </p:custDataLst>
          </p:nvPr>
        </p:nvSpPr>
        <p:spPr>
          <a:xfrm>
            <a:off x="5901874" y="3211111"/>
            <a:ext cx="212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新造的人</a:t>
            </a:r>
          </a:p>
        </p:txBody>
      </p:sp>
      <p:sp>
        <p:nvSpPr>
          <p:cNvPr id="235" name="任意多边形 234"/>
          <p:cNvSpPr/>
          <p:nvPr/>
        </p:nvSpPr>
        <p:spPr>
          <a:xfrm>
            <a:off x="1403648" y="850265"/>
            <a:ext cx="6192688" cy="184666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3744" y="309885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方案一：</a:t>
            </a:r>
            <a:r>
              <a:rPr lang="zh-CN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新造的人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543037" y="451596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48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27" grpId="0"/>
      <p:bldP spid="228" grpId="0" animBg="1"/>
      <p:bldP spid="230" grpId="0"/>
      <p:bldP spid="231" grpId="0" animBg="1"/>
      <p:bldP spid="233" grpId="0"/>
      <p:bldP spid="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A_chenying0907 4"/>
          <p:cNvGrpSpPr/>
          <p:nvPr>
            <p:custDataLst>
              <p:tags r:id="rId1"/>
            </p:custDataLst>
          </p:nvPr>
        </p:nvGrpSpPr>
        <p:grpSpPr>
          <a:xfrm>
            <a:off x="3882894" y="1455608"/>
            <a:ext cx="1032347" cy="1213092"/>
            <a:chOff x="3213101" y="3067051"/>
            <a:chExt cx="541337" cy="720725"/>
          </a:xfrm>
          <a:solidFill>
            <a:schemeClr val="tx1"/>
          </a:solidFill>
        </p:grpSpPr>
        <p:sp>
          <p:nvSpPr>
            <p:cNvPr id="6" name="chenying0907 873"/>
            <p:cNvSpPr>
              <a:spLocks/>
            </p:cNvSpPr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chenying0907 874"/>
            <p:cNvSpPr>
              <a:spLocks/>
            </p:cNvSpPr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chenying0907 875"/>
            <p:cNvSpPr>
              <a:spLocks/>
            </p:cNvSpPr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chenying0907 876"/>
            <p:cNvSpPr>
              <a:spLocks/>
            </p:cNvSpPr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chenying0907 877"/>
            <p:cNvSpPr>
              <a:spLocks/>
            </p:cNvSpPr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chenying0907 878"/>
            <p:cNvSpPr>
              <a:spLocks/>
            </p:cNvSpPr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chenying0907 879"/>
            <p:cNvSpPr>
              <a:spLocks/>
            </p:cNvSpPr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chenying0907 880"/>
            <p:cNvSpPr>
              <a:spLocks/>
            </p:cNvSpPr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chenying0907 881"/>
            <p:cNvSpPr>
              <a:spLocks/>
            </p:cNvSpPr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chenying0907 882"/>
            <p:cNvSpPr>
              <a:spLocks/>
            </p:cNvSpPr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chenying0907 883"/>
            <p:cNvSpPr>
              <a:spLocks/>
            </p:cNvSpPr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chenying0907 884"/>
            <p:cNvSpPr>
              <a:spLocks/>
            </p:cNvSpPr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chenying0907 885"/>
            <p:cNvSpPr>
              <a:spLocks/>
            </p:cNvSpPr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chenying0907 886"/>
            <p:cNvSpPr>
              <a:spLocks/>
            </p:cNvSpPr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chenying0907 887"/>
            <p:cNvSpPr>
              <a:spLocks/>
            </p:cNvSpPr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chenying0907 888"/>
            <p:cNvSpPr>
              <a:spLocks/>
            </p:cNvSpPr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chenying0907 889"/>
            <p:cNvSpPr>
              <a:spLocks/>
            </p:cNvSpPr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chenying0907 890"/>
            <p:cNvSpPr>
              <a:spLocks/>
            </p:cNvSpPr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chenying0907 891"/>
            <p:cNvSpPr>
              <a:spLocks/>
            </p:cNvSpPr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chenying0907 892"/>
            <p:cNvSpPr>
              <a:spLocks/>
            </p:cNvSpPr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chenying0907 893"/>
            <p:cNvSpPr>
              <a:spLocks/>
            </p:cNvSpPr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chenying0907 894"/>
            <p:cNvSpPr>
              <a:spLocks/>
            </p:cNvSpPr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chenying0907 895"/>
            <p:cNvSpPr>
              <a:spLocks/>
            </p:cNvSpPr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chenying0907 896"/>
            <p:cNvSpPr>
              <a:spLocks/>
            </p:cNvSpPr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chenying0907 897"/>
            <p:cNvSpPr>
              <a:spLocks/>
            </p:cNvSpPr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chenying0907 898"/>
            <p:cNvSpPr>
              <a:spLocks/>
            </p:cNvSpPr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chenying0907 899"/>
            <p:cNvSpPr>
              <a:spLocks/>
            </p:cNvSpPr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chenying0907 900"/>
            <p:cNvSpPr>
              <a:spLocks/>
            </p:cNvSpPr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chenying0907 901"/>
            <p:cNvSpPr>
              <a:spLocks/>
            </p:cNvSpPr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chenying0907 902"/>
            <p:cNvSpPr>
              <a:spLocks/>
            </p:cNvSpPr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chenying0907 903"/>
            <p:cNvSpPr>
              <a:spLocks/>
            </p:cNvSpPr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chenying0907 904"/>
            <p:cNvSpPr>
              <a:spLocks/>
            </p:cNvSpPr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chenying0907 905"/>
            <p:cNvSpPr>
              <a:spLocks/>
            </p:cNvSpPr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chenying0907 906"/>
            <p:cNvSpPr>
              <a:spLocks/>
            </p:cNvSpPr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chenying0907 907"/>
            <p:cNvSpPr>
              <a:spLocks/>
            </p:cNvSpPr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chenying0907 908"/>
            <p:cNvSpPr>
              <a:spLocks/>
            </p:cNvSpPr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chenying0907 909"/>
            <p:cNvSpPr>
              <a:spLocks/>
            </p:cNvSpPr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chenying0907 910"/>
            <p:cNvSpPr>
              <a:spLocks/>
            </p:cNvSpPr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chenying0907 911"/>
            <p:cNvSpPr>
              <a:spLocks/>
            </p:cNvSpPr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chenying0907 912"/>
            <p:cNvSpPr>
              <a:spLocks/>
            </p:cNvSpPr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chenying0907 913"/>
            <p:cNvSpPr>
              <a:spLocks/>
            </p:cNvSpPr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chenying0907 914"/>
            <p:cNvSpPr>
              <a:spLocks/>
            </p:cNvSpPr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chenying0907 915"/>
            <p:cNvSpPr>
              <a:spLocks/>
            </p:cNvSpPr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chenying0907 916"/>
            <p:cNvSpPr>
              <a:spLocks/>
            </p:cNvSpPr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chenying0907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chenying0907 918"/>
            <p:cNvSpPr>
              <a:spLocks/>
            </p:cNvSpPr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chenying0907 919"/>
            <p:cNvSpPr>
              <a:spLocks/>
            </p:cNvSpPr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chenying0907 920"/>
            <p:cNvSpPr>
              <a:spLocks/>
            </p:cNvSpPr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chenying0907 921"/>
            <p:cNvSpPr>
              <a:spLocks/>
            </p:cNvSpPr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chenying0907 922"/>
            <p:cNvSpPr>
              <a:spLocks/>
            </p:cNvSpPr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chenying0907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9" name="PA_chenying0907 58"/>
          <p:cNvGrpSpPr/>
          <p:nvPr>
            <p:custDataLst>
              <p:tags r:id="rId2"/>
            </p:custDataLst>
          </p:nvPr>
        </p:nvGrpSpPr>
        <p:grpSpPr>
          <a:xfrm>
            <a:off x="1449115" y="1620864"/>
            <a:ext cx="1065845" cy="1030758"/>
            <a:chOff x="2033588" y="3044825"/>
            <a:chExt cx="771525" cy="746126"/>
          </a:xfrm>
          <a:solidFill>
            <a:schemeClr val="tx1"/>
          </a:solidFill>
        </p:grpSpPr>
        <p:sp>
          <p:nvSpPr>
            <p:cNvPr id="60" name="chenying0907 717"/>
            <p:cNvSpPr>
              <a:spLocks/>
            </p:cNvSpPr>
            <p:nvPr/>
          </p:nvSpPr>
          <p:spPr bwMode="auto">
            <a:xfrm>
              <a:off x="2122488" y="3668713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29" y="14"/>
                </a:cxn>
                <a:cxn ang="0">
                  <a:pos x="15" y="27"/>
                </a:cxn>
                <a:cxn ang="0">
                  <a:pos x="15" y="27"/>
                </a:cxn>
                <a:cxn ang="0">
                  <a:pos x="13" y="31"/>
                </a:cxn>
                <a:cxn ang="0">
                  <a:pos x="12" y="37"/>
                </a:cxn>
                <a:cxn ang="0">
                  <a:pos x="9" y="46"/>
                </a:cxn>
                <a:cxn ang="0">
                  <a:pos x="6" y="56"/>
                </a:cxn>
                <a:cxn ang="0">
                  <a:pos x="4" y="6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3"/>
                </a:cxn>
                <a:cxn ang="0">
                  <a:pos x="5" y="74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4" y="73"/>
                </a:cxn>
                <a:cxn ang="0">
                  <a:pos x="17" y="71"/>
                </a:cxn>
                <a:cxn ang="0">
                  <a:pos x="17" y="67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18" y="54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23" y="38"/>
                </a:cxn>
                <a:cxn ang="0">
                  <a:pos x="26" y="33"/>
                </a:cxn>
                <a:cxn ang="0">
                  <a:pos x="34" y="25"/>
                </a:cxn>
                <a:cxn ang="0">
                  <a:pos x="49" y="10"/>
                </a:cxn>
                <a:cxn ang="0">
                  <a:pos x="49" y="10"/>
                </a:cxn>
                <a:cxn ang="0">
                  <a:pos x="51" y="8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1" h="74">
                  <a:moveTo>
                    <a:pt x="42" y="1"/>
                  </a:moveTo>
                  <a:lnTo>
                    <a:pt x="42" y="1"/>
                  </a:lnTo>
                  <a:lnTo>
                    <a:pt x="29" y="14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1"/>
                  </a:lnTo>
                  <a:lnTo>
                    <a:pt x="12" y="37"/>
                  </a:lnTo>
                  <a:lnTo>
                    <a:pt x="9" y="46"/>
                  </a:lnTo>
                  <a:lnTo>
                    <a:pt x="6" y="56"/>
                  </a:lnTo>
                  <a:lnTo>
                    <a:pt x="4" y="6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3"/>
                  </a:lnTo>
                  <a:lnTo>
                    <a:pt x="5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7" y="71"/>
                  </a:lnTo>
                  <a:lnTo>
                    <a:pt x="17" y="6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8" y="5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38"/>
                  </a:lnTo>
                  <a:lnTo>
                    <a:pt x="26" y="33"/>
                  </a:lnTo>
                  <a:lnTo>
                    <a:pt x="34" y="25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51" y="8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chenying0907 718"/>
            <p:cNvSpPr>
              <a:spLocks/>
            </p:cNvSpPr>
            <p:nvPr/>
          </p:nvSpPr>
          <p:spPr bwMode="auto">
            <a:xfrm>
              <a:off x="2143126" y="3673475"/>
              <a:ext cx="23813" cy="254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50" y="0"/>
                </a:cxn>
                <a:cxn ang="0">
                  <a:pos x="34" y="10"/>
                </a:cxn>
                <a:cxn ang="0">
                  <a:pos x="24" y="17"/>
                </a:cxn>
                <a:cxn ang="0">
                  <a:pos x="15" y="25"/>
                </a:cxn>
                <a:cxn ang="0">
                  <a:pos x="7" y="32"/>
                </a:cxn>
                <a:cxn ang="0">
                  <a:pos x="2" y="42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4" y="61"/>
                </a:cxn>
                <a:cxn ang="0">
                  <a:pos x="6" y="62"/>
                </a:cxn>
                <a:cxn ang="0">
                  <a:pos x="11" y="61"/>
                </a:cxn>
                <a:cxn ang="0">
                  <a:pos x="14" y="59"/>
                </a:cxn>
                <a:cxn ang="0">
                  <a:pos x="14" y="56"/>
                </a:cxn>
                <a:cxn ang="0">
                  <a:pos x="12" y="53"/>
                </a:cxn>
                <a:cxn ang="0">
                  <a:pos x="12" y="53"/>
                </a:cxn>
                <a:cxn ang="0">
                  <a:pos x="11" y="51"/>
                </a:cxn>
                <a:cxn ang="0">
                  <a:pos x="12" y="47"/>
                </a:cxn>
                <a:cxn ang="0">
                  <a:pos x="14" y="43"/>
                </a:cxn>
                <a:cxn ang="0">
                  <a:pos x="17" y="39"/>
                </a:cxn>
                <a:cxn ang="0">
                  <a:pos x="24" y="32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42" y="18"/>
                </a:cxn>
                <a:cxn ang="0">
                  <a:pos x="57" y="10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6"/>
                </a:cxn>
                <a:cxn ang="0">
                  <a:pos x="58" y="2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9" h="62">
                  <a:moveTo>
                    <a:pt x="50" y="0"/>
                  </a:moveTo>
                  <a:lnTo>
                    <a:pt x="50" y="0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5" y="25"/>
                  </a:lnTo>
                  <a:lnTo>
                    <a:pt x="7" y="32"/>
                  </a:lnTo>
                  <a:lnTo>
                    <a:pt x="2" y="42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1"/>
                  </a:lnTo>
                  <a:lnTo>
                    <a:pt x="6" y="62"/>
                  </a:lnTo>
                  <a:lnTo>
                    <a:pt x="11" y="61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1"/>
                  </a:lnTo>
                  <a:lnTo>
                    <a:pt x="12" y="47"/>
                  </a:lnTo>
                  <a:lnTo>
                    <a:pt x="14" y="43"/>
                  </a:lnTo>
                  <a:lnTo>
                    <a:pt x="17" y="39"/>
                  </a:lnTo>
                  <a:lnTo>
                    <a:pt x="24" y="3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42" y="18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6"/>
                  </a:lnTo>
                  <a:lnTo>
                    <a:pt x="58" y="2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chenying0907 719"/>
            <p:cNvSpPr>
              <a:spLocks/>
            </p:cNvSpPr>
            <p:nvPr/>
          </p:nvSpPr>
          <p:spPr bwMode="auto">
            <a:xfrm>
              <a:off x="2165351" y="3676650"/>
              <a:ext cx="20638" cy="23813"/>
            </a:xfrm>
            <a:custGeom>
              <a:avLst/>
              <a:gdLst/>
              <a:ahLst/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0" y="13"/>
                </a:cxn>
                <a:cxn ang="0">
                  <a:pos x="22" y="21"/>
                </a:cxn>
                <a:cxn ang="0">
                  <a:pos x="13" y="29"/>
                </a:cxn>
                <a:cxn ang="0">
                  <a:pos x="6" y="37"/>
                </a:cxn>
                <a:cxn ang="0">
                  <a:pos x="1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1" y="57"/>
                </a:cxn>
                <a:cxn ang="0">
                  <a:pos x="4" y="61"/>
                </a:cxn>
                <a:cxn ang="0">
                  <a:pos x="4" y="61"/>
                </a:cxn>
                <a:cxn ang="0">
                  <a:pos x="5" y="63"/>
                </a:cxn>
                <a:cxn ang="0">
                  <a:pos x="8" y="63"/>
                </a:cxn>
                <a:cxn ang="0">
                  <a:pos x="10" y="63"/>
                </a:cxn>
                <a:cxn ang="0">
                  <a:pos x="11" y="61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1" y="54"/>
                </a:cxn>
                <a:cxn ang="0">
                  <a:pos x="11" y="54"/>
                </a:cxn>
                <a:cxn ang="0">
                  <a:pos x="11" y="52"/>
                </a:cxn>
                <a:cxn ang="0">
                  <a:pos x="11" y="50"/>
                </a:cxn>
                <a:cxn ang="0">
                  <a:pos x="14" y="44"/>
                </a:cxn>
                <a:cxn ang="0">
                  <a:pos x="21" y="38"/>
                </a:cxn>
                <a:cxn ang="0">
                  <a:pos x="27" y="31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</a:cxnLst>
              <a:rect l="0" t="0" r="r" b="b"/>
              <a:pathLst>
                <a:path w="53" h="63">
                  <a:moveTo>
                    <a:pt x="44" y="1"/>
                  </a:moveTo>
                  <a:lnTo>
                    <a:pt x="44" y="1"/>
                  </a:lnTo>
                  <a:lnTo>
                    <a:pt x="30" y="13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6" y="37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1" y="5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5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4" y="44"/>
                  </a:lnTo>
                  <a:lnTo>
                    <a:pt x="21" y="38"/>
                  </a:lnTo>
                  <a:lnTo>
                    <a:pt x="27" y="31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chenying0907 720"/>
            <p:cNvSpPr>
              <a:spLocks/>
            </p:cNvSpPr>
            <p:nvPr/>
          </p:nvSpPr>
          <p:spPr bwMode="auto">
            <a:xfrm>
              <a:off x="2176463" y="3671888"/>
              <a:ext cx="34925" cy="3333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65" y="13"/>
                </a:cxn>
                <a:cxn ang="0">
                  <a:pos x="53" y="22"/>
                </a:cxn>
                <a:cxn ang="0">
                  <a:pos x="31" y="42"/>
                </a:cxn>
                <a:cxn ang="0">
                  <a:pos x="31" y="42"/>
                </a:cxn>
                <a:cxn ang="0">
                  <a:pos x="22" y="50"/>
                </a:cxn>
                <a:cxn ang="0">
                  <a:pos x="14" y="59"/>
                </a:cxn>
                <a:cxn ang="0">
                  <a:pos x="6" y="68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1" y="84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0" y="84"/>
                </a:cxn>
                <a:cxn ang="0">
                  <a:pos x="12" y="83"/>
                </a:cxn>
                <a:cxn ang="0">
                  <a:pos x="12" y="83"/>
                </a:cxn>
                <a:cxn ang="0">
                  <a:pos x="14" y="76"/>
                </a:cxn>
                <a:cxn ang="0">
                  <a:pos x="18" y="71"/>
                </a:cxn>
                <a:cxn ang="0">
                  <a:pos x="27" y="60"/>
                </a:cxn>
                <a:cxn ang="0">
                  <a:pos x="38" y="50"/>
                </a:cxn>
                <a:cxn ang="0">
                  <a:pos x="48" y="42"/>
                </a:cxn>
                <a:cxn ang="0">
                  <a:pos x="48" y="42"/>
                </a:cxn>
                <a:cxn ang="0">
                  <a:pos x="57" y="35"/>
                </a:cxn>
                <a:cxn ang="0">
                  <a:pos x="67" y="28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86" y="8"/>
                </a:cxn>
                <a:cxn ang="0">
                  <a:pos x="86" y="7"/>
                </a:cxn>
                <a:cxn ang="0">
                  <a:pos x="85" y="3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85">
                  <a:moveTo>
                    <a:pt x="77" y="3"/>
                  </a:moveTo>
                  <a:lnTo>
                    <a:pt x="77" y="3"/>
                  </a:lnTo>
                  <a:lnTo>
                    <a:pt x="65" y="13"/>
                  </a:lnTo>
                  <a:lnTo>
                    <a:pt x="53" y="2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22" y="50"/>
                  </a:lnTo>
                  <a:lnTo>
                    <a:pt x="14" y="59"/>
                  </a:lnTo>
                  <a:lnTo>
                    <a:pt x="6" y="68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1" y="84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4" y="76"/>
                  </a:lnTo>
                  <a:lnTo>
                    <a:pt x="18" y="71"/>
                  </a:lnTo>
                  <a:lnTo>
                    <a:pt x="27" y="60"/>
                  </a:lnTo>
                  <a:lnTo>
                    <a:pt x="38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7" y="35"/>
                  </a:lnTo>
                  <a:lnTo>
                    <a:pt x="67" y="28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chenying0907 721"/>
            <p:cNvSpPr>
              <a:spLocks/>
            </p:cNvSpPr>
            <p:nvPr/>
          </p:nvSpPr>
          <p:spPr bwMode="auto">
            <a:xfrm>
              <a:off x="2200276" y="3676650"/>
              <a:ext cx="26988" cy="2698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1" y="9"/>
                </a:cxn>
                <a:cxn ang="0">
                  <a:pos x="42" y="16"/>
                </a:cxn>
                <a:cxn ang="0">
                  <a:pos x="25" y="27"/>
                </a:cxn>
                <a:cxn ang="0">
                  <a:pos x="17" y="34"/>
                </a:cxn>
                <a:cxn ang="0">
                  <a:pos x="11" y="42"/>
                </a:cxn>
                <a:cxn ang="0">
                  <a:pos x="4" y="5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7" y="69"/>
                </a:cxn>
                <a:cxn ang="0">
                  <a:pos x="12" y="69"/>
                </a:cxn>
                <a:cxn ang="0">
                  <a:pos x="12" y="69"/>
                </a:cxn>
                <a:cxn ang="0">
                  <a:pos x="15" y="68"/>
                </a:cxn>
                <a:cxn ang="0">
                  <a:pos x="16" y="67"/>
                </a:cxn>
                <a:cxn ang="0">
                  <a:pos x="17" y="64"/>
                </a:cxn>
                <a:cxn ang="0">
                  <a:pos x="17" y="60"/>
                </a:cxn>
                <a:cxn ang="0">
                  <a:pos x="15" y="57"/>
                </a:cxn>
                <a:cxn ang="0">
                  <a:pos x="15" y="57"/>
                </a:cxn>
                <a:cxn ang="0">
                  <a:pos x="19" y="50"/>
                </a:cxn>
                <a:cxn ang="0">
                  <a:pos x="24" y="43"/>
                </a:cxn>
                <a:cxn ang="0">
                  <a:pos x="30" y="37"/>
                </a:cxn>
                <a:cxn ang="0">
                  <a:pos x="38" y="31"/>
                </a:cxn>
                <a:cxn ang="0">
                  <a:pos x="54" y="21"/>
                </a:cxn>
                <a:cxn ang="0">
                  <a:pos x="61" y="16"/>
                </a:cxn>
                <a:cxn ang="0">
                  <a:pos x="67" y="10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67" y="3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70" h="69">
                  <a:moveTo>
                    <a:pt x="59" y="1"/>
                  </a:moveTo>
                  <a:lnTo>
                    <a:pt x="59" y="1"/>
                  </a:lnTo>
                  <a:lnTo>
                    <a:pt x="51" y="9"/>
                  </a:lnTo>
                  <a:lnTo>
                    <a:pt x="42" y="16"/>
                  </a:lnTo>
                  <a:lnTo>
                    <a:pt x="25" y="27"/>
                  </a:lnTo>
                  <a:lnTo>
                    <a:pt x="17" y="34"/>
                  </a:lnTo>
                  <a:lnTo>
                    <a:pt x="11" y="42"/>
                  </a:lnTo>
                  <a:lnTo>
                    <a:pt x="4" y="5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7" y="69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5" y="68"/>
                  </a:lnTo>
                  <a:lnTo>
                    <a:pt x="16" y="67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3"/>
                  </a:lnTo>
                  <a:lnTo>
                    <a:pt x="30" y="37"/>
                  </a:lnTo>
                  <a:lnTo>
                    <a:pt x="38" y="31"/>
                  </a:lnTo>
                  <a:lnTo>
                    <a:pt x="54" y="21"/>
                  </a:lnTo>
                  <a:lnTo>
                    <a:pt x="61" y="16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67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chenying0907 722"/>
            <p:cNvSpPr>
              <a:spLocks/>
            </p:cNvSpPr>
            <p:nvPr/>
          </p:nvSpPr>
          <p:spPr bwMode="auto">
            <a:xfrm>
              <a:off x="2222501" y="3676650"/>
              <a:ext cx="25400" cy="31750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43" y="13"/>
                </a:cxn>
                <a:cxn ang="0">
                  <a:pos x="35" y="23"/>
                </a:cxn>
                <a:cxn ang="0">
                  <a:pos x="26" y="34"/>
                </a:cxn>
                <a:cxn ang="0">
                  <a:pos x="16" y="44"/>
                </a:cxn>
                <a:cxn ang="0">
                  <a:pos x="16" y="44"/>
                </a:cxn>
                <a:cxn ang="0">
                  <a:pos x="9" y="51"/>
                </a:cxn>
                <a:cxn ang="0">
                  <a:pos x="4" y="57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7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2" y="74"/>
                </a:cxn>
                <a:cxn ang="0">
                  <a:pos x="12" y="69"/>
                </a:cxn>
                <a:cxn ang="0">
                  <a:pos x="13" y="65"/>
                </a:cxn>
                <a:cxn ang="0">
                  <a:pos x="18" y="57"/>
                </a:cxn>
                <a:cxn ang="0">
                  <a:pos x="25" y="51"/>
                </a:cxn>
                <a:cxn ang="0">
                  <a:pos x="33" y="44"/>
                </a:cxn>
                <a:cxn ang="0">
                  <a:pos x="33" y="44"/>
                </a:cxn>
                <a:cxn ang="0">
                  <a:pos x="40" y="37"/>
                </a:cxn>
                <a:cxn ang="0">
                  <a:pos x="47" y="27"/>
                </a:cxn>
                <a:cxn ang="0">
                  <a:pos x="54" y="18"/>
                </a:cxn>
                <a:cxn ang="0">
                  <a:pos x="61" y="10"/>
                </a:cxn>
                <a:cxn ang="0">
                  <a:pos x="61" y="10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0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3" h="80">
                  <a:moveTo>
                    <a:pt x="52" y="1"/>
                  </a:moveTo>
                  <a:lnTo>
                    <a:pt x="52" y="1"/>
                  </a:lnTo>
                  <a:lnTo>
                    <a:pt x="43" y="13"/>
                  </a:lnTo>
                  <a:lnTo>
                    <a:pt x="35" y="23"/>
                  </a:lnTo>
                  <a:lnTo>
                    <a:pt x="26" y="3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9" y="51"/>
                  </a:lnTo>
                  <a:lnTo>
                    <a:pt x="4" y="57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69"/>
                  </a:lnTo>
                  <a:lnTo>
                    <a:pt x="13" y="65"/>
                  </a:lnTo>
                  <a:lnTo>
                    <a:pt x="18" y="57"/>
                  </a:lnTo>
                  <a:lnTo>
                    <a:pt x="25" y="51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40" y="37"/>
                  </a:lnTo>
                  <a:lnTo>
                    <a:pt x="47" y="27"/>
                  </a:lnTo>
                  <a:lnTo>
                    <a:pt x="54" y="18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0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chenying0907 723"/>
            <p:cNvSpPr>
              <a:spLocks/>
            </p:cNvSpPr>
            <p:nvPr/>
          </p:nvSpPr>
          <p:spPr bwMode="auto">
            <a:xfrm>
              <a:off x="2238376" y="3681413"/>
              <a:ext cx="26988" cy="33338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42" y="18"/>
                </a:cxn>
                <a:cxn ang="0">
                  <a:pos x="26" y="36"/>
                </a:cxn>
                <a:cxn ang="0">
                  <a:pos x="18" y="45"/>
                </a:cxn>
                <a:cxn ang="0">
                  <a:pos x="12" y="56"/>
                </a:cxn>
                <a:cxn ang="0">
                  <a:pos x="5" y="66"/>
                </a:cxn>
                <a:cxn ang="0">
                  <a:pos x="1" y="78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3" y="83"/>
                </a:cxn>
                <a:cxn ang="0">
                  <a:pos x="4" y="85"/>
                </a:cxn>
                <a:cxn ang="0">
                  <a:pos x="9" y="85"/>
                </a:cxn>
                <a:cxn ang="0">
                  <a:pos x="11" y="83"/>
                </a:cxn>
                <a:cxn ang="0">
                  <a:pos x="12" y="81"/>
                </a:cxn>
                <a:cxn ang="0">
                  <a:pos x="12" y="81"/>
                </a:cxn>
                <a:cxn ang="0">
                  <a:pos x="17" y="70"/>
                </a:cxn>
                <a:cxn ang="0">
                  <a:pos x="22" y="61"/>
                </a:cxn>
                <a:cxn ang="0">
                  <a:pos x="29" y="51"/>
                </a:cxn>
                <a:cxn ang="0">
                  <a:pos x="35" y="43"/>
                </a:cxn>
                <a:cxn ang="0">
                  <a:pos x="51" y="2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9" y="8"/>
                </a:cxn>
                <a:cxn ang="0">
                  <a:pos x="69" y="5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9" h="85">
                  <a:moveTo>
                    <a:pt x="59" y="1"/>
                  </a:moveTo>
                  <a:lnTo>
                    <a:pt x="59" y="1"/>
                  </a:lnTo>
                  <a:lnTo>
                    <a:pt x="42" y="18"/>
                  </a:lnTo>
                  <a:lnTo>
                    <a:pt x="26" y="36"/>
                  </a:lnTo>
                  <a:lnTo>
                    <a:pt x="18" y="45"/>
                  </a:lnTo>
                  <a:lnTo>
                    <a:pt x="12" y="56"/>
                  </a:lnTo>
                  <a:lnTo>
                    <a:pt x="5" y="66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9" y="85"/>
                  </a:lnTo>
                  <a:lnTo>
                    <a:pt x="11" y="83"/>
                  </a:lnTo>
                  <a:lnTo>
                    <a:pt x="12" y="81"/>
                  </a:lnTo>
                  <a:lnTo>
                    <a:pt x="12" y="81"/>
                  </a:lnTo>
                  <a:lnTo>
                    <a:pt x="17" y="70"/>
                  </a:lnTo>
                  <a:lnTo>
                    <a:pt x="22" y="61"/>
                  </a:lnTo>
                  <a:lnTo>
                    <a:pt x="29" y="51"/>
                  </a:lnTo>
                  <a:lnTo>
                    <a:pt x="35" y="43"/>
                  </a:lnTo>
                  <a:lnTo>
                    <a:pt x="51" y="2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8"/>
                  </a:lnTo>
                  <a:lnTo>
                    <a:pt x="69" y="5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chenying0907 724"/>
            <p:cNvSpPr>
              <a:spLocks/>
            </p:cNvSpPr>
            <p:nvPr/>
          </p:nvSpPr>
          <p:spPr bwMode="auto">
            <a:xfrm>
              <a:off x="2268538" y="3681413"/>
              <a:ext cx="28575" cy="3333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64" y="1"/>
                </a:cxn>
                <a:cxn ang="0">
                  <a:pos x="45" y="18"/>
                </a:cxn>
                <a:cxn ang="0">
                  <a:pos x="27" y="35"/>
                </a:cxn>
                <a:cxn ang="0">
                  <a:pos x="18" y="45"/>
                </a:cxn>
                <a:cxn ang="0">
                  <a:pos x="10" y="55"/>
                </a:cxn>
                <a:cxn ang="0">
                  <a:pos x="4" y="66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5" y="70"/>
                </a:cxn>
                <a:cxn ang="0">
                  <a:pos x="21" y="60"/>
                </a:cxn>
                <a:cxn ang="0">
                  <a:pos x="28" y="51"/>
                </a:cxn>
                <a:cxn ang="0">
                  <a:pos x="36" y="42"/>
                </a:cxn>
                <a:cxn ang="0">
                  <a:pos x="55" y="25"/>
                </a:cxn>
                <a:cxn ang="0">
                  <a:pos x="73" y="9"/>
                </a:cxn>
                <a:cxn ang="0">
                  <a:pos x="73" y="9"/>
                </a:cxn>
                <a:cxn ang="0">
                  <a:pos x="74" y="8"/>
                </a:cxn>
                <a:cxn ang="0">
                  <a:pos x="74" y="5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4" y="1"/>
                </a:cxn>
                <a:cxn ang="0">
                  <a:pos x="64" y="1"/>
                </a:cxn>
              </a:cxnLst>
              <a:rect l="0" t="0" r="r" b="b"/>
              <a:pathLst>
                <a:path w="74" h="85">
                  <a:moveTo>
                    <a:pt x="64" y="1"/>
                  </a:moveTo>
                  <a:lnTo>
                    <a:pt x="64" y="1"/>
                  </a:lnTo>
                  <a:lnTo>
                    <a:pt x="45" y="18"/>
                  </a:lnTo>
                  <a:lnTo>
                    <a:pt x="27" y="35"/>
                  </a:lnTo>
                  <a:lnTo>
                    <a:pt x="18" y="45"/>
                  </a:lnTo>
                  <a:lnTo>
                    <a:pt x="10" y="55"/>
                  </a:lnTo>
                  <a:lnTo>
                    <a:pt x="4" y="6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5" y="70"/>
                  </a:lnTo>
                  <a:lnTo>
                    <a:pt x="21" y="60"/>
                  </a:lnTo>
                  <a:lnTo>
                    <a:pt x="28" y="51"/>
                  </a:lnTo>
                  <a:lnTo>
                    <a:pt x="36" y="42"/>
                  </a:lnTo>
                  <a:lnTo>
                    <a:pt x="55" y="2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5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chenying0907 725"/>
            <p:cNvSpPr>
              <a:spLocks/>
            </p:cNvSpPr>
            <p:nvPr/>
          </p:nvSpPr>
          <p:spPr bwMode="auto">
            <a:xfrm>
              <a:off x="2306638" y="3678238"/>
              <a:ext cx="33338" cy="3175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64" y="6"/>
                </a:cxn>
                <a:cxn ang="0">
                  <a:pos x="52" y="12"/>
                </a:cxn>
                <a:cxn ang="0">
                  <a:pos x="42" y="20"/>
                </a:cxn>
                <a:cxn ang="0">
                  <a:pos x="31" y="29"/>
                </a:cxn>
                <a:cxn ang="0">
                  <a:pos x="22" y="38"/>
                </a:cxn>
                <a:cxn ang="0">
                  <a:pos x="13" y="49"/>
                </a:cxn>
                <a:cxn ang="0">
                  <a:pos x="6" y="59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6"/>
                </a:cxn>
                <a:cxn ang="0">
                  <a:pos x="22" y="55"/>
                </a:cxn>
                <a:cxn ang="0">
                  <a:pos x="30" y="46"/>
                </a:cxn>
                <a:cxn ang="0">
                  <a:pos x="39" y="37"/>
                </a:cxn>
                <a:cxn ang="0">
                  <a:pos x="50" y="29"/>
                </a:cxn>
                <a:cxn ang="0">
                  <a:pos x="60" y="21"/>
                </a:cxn>
                <a:cxn ang="0">
                  <a:pos x="70" y="16"/>
                </a:cxn>
                <a:cxn ang="0">
                  <a:pos x="82" y="11"/>
                </a:cxn>
                <a:cxn ang="0">
                  <a:pos x="82" y="11"/>
                </a:cxn>
                <a:cxn ang="0">
                  <a:pos x="84" y="10"/>
                </a:cxn>
                <a:cxn ang="0">
                  <a:pos x="85" y="7"/>
                </a:cxn>
                <a:cxn ang="0">
                  <a:pos x="85" y="6"/>
                </a:cxn>
                <a:cxn ang="0">
                  <a:pos x="84" y="3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5" h="80">
                  <a:moveTo>
                    <a:pt x="76" y="0"/>
                  </a:moveTo>
                  <a:lnTo>
                    <a:pt x="76" y="0"/>
                  </a:lnTo>
                  <a:lnTo>
                    <a:pt x="64" y="6"/>
                  </a:lnTo>
                  <a:lnTo>
                    <a:pt x="52" y="12"/>
                  </a:lnTo>
                  <a:lnTo>
                    <a:pt x="42" y="20"/>
                  </a:lnTo>
                  <a:lnTo>
                    <a:pt x="31" y="29"/>
                  </a:lnTo>
                  <a:lnTo>
                    <a:pt x="22" y="38"/>
                  </a:lnTo>
                  <a:lnTo>
                    <a:pt x="13" y="49"/>
                  </a:lnTo>
                  <a:lnTo>
                    <a:pt x="6" y="5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6"/>
                  </a:lnTo>
                  <a:lnTo>
                    <a:pt x="22" y="55"/>
                  </a:lnTo>
                  <a:lnTo>
                    <a:pt x="30" y="46"/>
                  </a:lnTo>
                  <a:lnTo>
                    <a:pt x="39" y="37"/>
                  </a:lnTo>
                  <a:lnTo>
                    <a:pt x="50" y="29"/>
                  </a:lnTo>
                  <a:lnTo>
                    <a:pt x="60" y="21"/>
                  </a:lnTo>
                  <a:lnTo>
                    <a:pt x="70" y="16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4" y="10"/>
                  </a:lnTo>
                  <a:lnTo>
                    <a:pt x="85" y="7"/>
                  </a:lnTo>
                  <a:lnTo>
                    <a:pt x="85" y="6"/>
                  </a:lnTo>
                  <a:lnTo>
                    <a:pt x="84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chenying0907 726"/>
            <p:cNvSpPr>
              <a:spLocks/>
            </p:cNvSpPr>
            <p:nvPr/>
          </p:nvSpPr>
          <p:spPr bwMode="auto">
            <a:xfrm>
              <a:off x="2336801" y="3681413"/>
              <a:ext cx="23813" cy="2857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35" y="22"/>
                </a:cxn>
                <a:cxn ang="0">
                  <a:pos x="25" y="31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12" y="43"/>
                </a:cxn>
                <a:cxn ang="0">
                  <a:pos x="11" y="45"/>
                </a:cxn>
                <a:cxn ang="0">
                  <a:pos x="9" y="52"/>
                </a:cxn>
                <a:cxn ang="0">
                  <a:pos x="9" y="52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3" y="73"/>
                </a:cxn>
                <a:cxn ang="0">
                  <a:pos x="7" y="73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7" y="60"/>
                </a:cxn>
                <a:cxn ang="0">
                  <a:pos x="20" y="55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33" y="39"/>
                </a:cxn>
                <a:cxn ang="0">
                  <a:pos x="42" y="30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3" h="73">
                  <a:moveTo>
                    <a:pt x="54" y="1"/>
                  </a:moveTo>
                  <a:lnTo>
                    <a:pt x="54" y="1"/>
                  </a:lnTo>
                  <a:lnTo>
                    <a:pt x="35" y="22"/>
                  </a:lnTo>
                  <a:lnTo>
                    <a:pt x="25" y="31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1" y="45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60"/>
                  </a:lnTo>
                  <a:lnTo>
                    <a:pt x="20" y="5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33" y="39"/>
                  </a:lnTo>
                  <a:lnTo>
                    <a:pt x="42" y="30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chenying0907 727"/>
            <p:cNvSpPr>
              <a:spLocks/>
            </p:cNvSpPr>
            <p:nvPr/>
          </p:nvSpPr>
          <p:spPr bwMode="auto">
            <a:xfrm>
              <a:off x="2366963" y="3676650"/>
              <a:ext cx="41275" cy="33338"/>
            </a:xfrm>
            <a:custGeom>
              <a:avLst/>
              <a:gdLst/>
              <a:ahLst/>
              <a:cxnLst>
                <a:cxn ang="0">
                  <a:pos x="94" y="1"/>
                </a:cxn>
                <a:cxn ang="0">
                  <a:pos x="94" y="1"/>
                </a:cxn>
                <a:cxn ang="0">
                  <a:pos x="82" y="8"/>
                </a:cxn>
                <a:cxn ang="0">
                  <a:pos x="69" y="13"/>
                </a:cxn>
                <a:cxn ang="0">
                  <a:pos x="56" y="20"/>
                </a:cxn>
                <a:cxn ang="0">
                  <a:pos x="46" y="27"/>
                </a:cxn>
                <a:cxn ang="0">
                  <a:pos x="46" y="27"/>
                </a:cxn>
                <a:cxn ang="0">
                  <a:pos x="34" y="39"/>
                </a:cxn>
                <a:cxn ang="0">
                  <a:pos x="23" y="51"/>
                </a:cxn>
                <a:cxn ang="0">
                  <a:pos x="13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2" y="84"/>
                </a:cxn>
                <a:cxn ang="0">
                  <a:pos x="5" y="86"/>
                </a:cxn>
                <a:cxn ang="0">
                  <a:pos x="8" y="85"/>
                </a:cxn>
                <a:cxn ang="0">
                  <a:pos x="10" y="84"/>
                </a:cxn>
                <a:cxn ang="0">
                  <a:pos x="10" y="84"/>
                </a:cxn>
                <a:cxn ang="0">
                  <a:pos x="29" y="64"/>
                </a:cxn>
                <a:cxn ang="0">
                  <a:pos x="46" y="43"/>
                </a:cxn>
                <a:cxn ang="0">
                  <a:pos x="46" y="43"/>
                </a:cxn>
                <a:cxn ang="0">
                  <a:pos x="51" y="38"/>
                </a:cxn>
                <a:cxn ang="0">
                  <a:pos x="57" y="33"/>
                </a:cxn>
                <a:cxn ang="0">
                  <a:pos x="72" y="25"/>
                </a:cxn>
                <a:cxn ang="0">
                  <a:pos x="86" y="18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9"/>
                </a:cxn>
                <a:cxn ang="0">
                  <a:pos x="103" y="6"/>
                </a:cxn>
                <a:cxn ang="0">
                  <a:pos x="102" y="3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4" y="1"/>
                </a:cxn>
              </a:cxnLst>
              <a:rect l="0" t="0" r="r" b="b"/>
              <a:pathLst>
                <a:path w="103" h="86">
                  <a:moveTo>
                    <a:pt x="94" y="1"/>
                  </a:moveTo>
                  <a:lnTo>
                    <a:pt x="94" y="1"/>
                  </a:lnTo>
                  <a:lnTo>
                    <a:pt x="82" y="8"/>
                  </a:lnTo>
                  <a:lnTo>
                    <a:pt x="69" y="13"/>
                  </a:lnTo>
                  <a:lnTo>
                    <a:pt x="56" y="20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34" y="39"/>
                  </a:lnTo>
                  <a:lnTo>
                    <a:pt x="23" y="51"/>
                  </a:lnTo>
                  <a:lnTo>
                    <a:pt x="13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2" y="84"/>
                  </a:lnTo>
                  <a:lnTo>
                    <a:pt x="5" y="86"/>
                  </a:lnTo>
                  <a:lnTo>
                    <a:pt x="8" y="85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29" y="64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51" y="38"/>
                  </a:lnTo>
                  <a:lnTo>
                    <a:pt x="57" y="33"/>
                  </a:lnTo>
                  <a:lnTo>
                    <a:pt x="72" y="25"/>
                  </a:lnTo>
                  <a:lnTo>
                    <a:pt x="86" y="18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3" y="6"/>
                  </a:lnTo>
                  <a:lnTo>
                    <a:pt x="102" y="3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4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1" name="chenying0907 728"/>
            <p:cNvSpPr>
              <a:spLocks/>
            </p:cNvSpPr>
            <p:nvPr/>
          </p:nvSpPr>
          <p:spPr bwMode="auto">
            <a:xfrm>
              <a:off x="2403476" y="3678238"/>
              <a:ext cx="36513" cy="30163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10"/>
                </a:cxn>
                <a:cxn ang="0">
                  <a:pos x="53" y="19"/>
                </a:cxn>
                <a:cxn ang="0">
                  <a:pos x="24" y="38"/>
                </a:cxn>
                <a:cxn ang="0">
                  <a:pos x="24" y="38"/>
                </a:cxn>
                <a:cxn ang="0">
                  <a:pos x="16" y="44"/>
                </a:cxn>
                <a:cxn ang="0">
                  <a:pos x="8" y="50"/>
                </a:cxn>
                <a:cxn ang="0">
                  <a:pos x="3" y="58"/>
                </a:cxn>
                <a:cxn ang="0">
                  <a:pos x="2" y="6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4"/>
                </a:cxn>
                <a:cxn ang="0">
                  <a:pos x="6" y="74"/>
                </a:cxn>
                <a:cxn ang="0">
                  <a:pos x="10" y="72"/>
                </a:cxn>
                <a:cxn ang="0">
                  <a:pos x="11" y="71"/>
                </a:cxn>
                <a:cxn ang="0">
                  <a:pos x="12" y="68"/>
                </a:cxn>
                <a:cxn ang="0">
                  <a:pos x="12" y="68"/>
                </a:cxn>
                <a:cxn ang="0">
                  <a:pos x="14" y="63"/>
                </a:cxn>
                <a:cxn ang="0">
                  <a:pos x="16" y="58"/>
                </a:cxn>
                <a:cxn ang="0">
                  <a:pos x="20" y="54"/>
                </a:cxn>
                <a:cxn ang="0">
                  <a:pos x="25" y="50"/>
                </a:cxn>
                <a:cxn ang="0">
                  <a:pos x="37" y="42"/>
                </a:cxn>
                <a:cxn ang="0">
                  <a:pos x="46" y="37"/>
                </a:cxn>
                <a:cxn ang="0">
                  <a:pos x="46" y="37"/>
                </a:cxn>
                <a:cxn ang="0">
                  <a:pos x="67" y="23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1" y="3"/>
                </a:cxn>
                <a:cxn ang="0">
                  <a:pos x="88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2" h="74">
                  <a:moveTo>
                    <a:pt x="83" y="0"/>
                  </a:moveTo>
                  <a:lnTo>
                    <a:pt x="83" y="0"/>
                  </a:lnTo>
                  <a:lnTo>
                    <a:pt x="68" y="10"/>
                  </a:lnTo>
                  <a:lnTo>
                    <a:pt x="53" y="1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16" y="44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2" y="6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6" y="74"/>
                  </a:lnTo>
                  <a:lnTo>
                    <a:pt x="10" y="72"/>
                  </a:lnTo>
                  <a:lnTo>
                    <a:pt x="11" y="71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3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25" y="50"/>
                  </a:lnTo>
                  <a:lnTo>
                    <a:pt x="37" y="42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67" y="23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91" y="10"/>
                  </a:lnTo>
                  <a:lnTo>
                    <a:pt x="92" y="7"/>
                  </a:lnTo>
                  <a:lnTo>
                    <a:pt x="91" y="3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2" name="chenying0907 729"/>
            <p:cNvSpPr>
              <a:spLocks/>
            </p:cNvSpPr>
            <p:nvPr/>
          </p:nvSpPr>
          <p:spPr bwMode="auto">
            <a:xfrm>
              <a:off x="2427288" y="3678238"/>
              <a:ext cx="33338" cy="34925"/>
            </a:xfrm>
            <a:custGeom>
              <a:avLst/>
              <a:gdLst/>
              <a:ahLst/>
              <a:cxnLst>
                <a:cxn ang="0">
                  <a:pos x="75" y="4"/>
                </a:cxn>
                <a:cxn ang="0">
                  <a:pos x="75" y="4"/>
                </a:cxn>
                <a:cxn ang="0">
                  <a:pos x="71" y="10"/>
                </a:cxn>
                <a:cxn ang="0">
                  <a:pos x="67" y="15"/>
                </a:cxn>
                <a:cxn ang="0">
                  <a:pos x="58" y="24"/>
                </a:cxn>
                <a:cxn ang="0">
                  <a:pos x="47" y="32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5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30" y="62"/>
                </a:cxn>
                <a:cxn ang="0">
                  <a:pos x="52" y="41"/>
                </a:cxn>
                <a:cxn ang="0">
                  <a:pos x="52" y="41"/>
                </a:cxn>
                <a:cxn ang="0">
                  <a:pos x="61" y="33"/>
                </a:cxn>
                <a:cxn ang="0">
                  <a:pos x="71" y="27"/>
                </a:cxn>
                <a:cxn ang="0">
                  <a:pos x="78" y="17"/>
                </a:cxn>
                <a:cxn ang="0">
                  <a:pos x="82" y="14"/>
                </a:cxn>
                <a:cxn ang="0">
                  <a:pos x="85" y="7"/>
                </a:cxn>
                <a:cxn ang="0">
                  <a:pos x="85" y="7"/>
                </a:cxn>
                <a:cxn ang="0">
                  <a:pos x="85" y="4"/>
                </a:cxn>
                <a:cxn ang="0">
                  <a:pos x="85" y="3"/>
                </a:cxn>
                <a:cxn ang="0">
                  <a:pos x="84" y="2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6" y="2"/>
                </a:cxn>
                <a:cxn ang="0">
                  <a:pos x="75" y="4"/>
                </a:cxn>
                <a:cxn ang="0">
                  <a:pos x="75" y="4"/>
                </a:cxn>
              </a:cxnLst>
              <a:rect l="0" t="0" r="r" b="b"/>
              <a:pathLst>
                <a:path w="85" h="85">
                  <a:moveTo>
                    <a:pt x="75" y="4"/>
                  </a:moveTo>
                  <a:lnTo>
                    <a:pt x="75" y="4"/>
                  </a:lnTo>
                  <a:lnTo>
                    <a:pt x="71" y="10"/>
                  </a:lnTo>
                  <a:lnTo>
                    <a:pt x="67" y="15"/>
                  </a:lnTo>
                  <a:lnTo>
                    <a:pt x="58" y="24"/>
                  </a:lnTo>
                  <a:lnTo>
                    <a:pt x="47" y="32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30" y="62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61" y="33"/>
                  </a:lnTo>
                  <a:lnTo>
                    <a:pt x="71" y="27"/>
                  </a:lnTo>
                  <a:lnTo>
                    <a:pt x="78" y="17"/>
                  </a:lnTo>
                  <a:lnTo>
                    <a:pt x="82" y="14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4"/>
                  </a:lnTo>
                  <a:lnTo>
                    <a:pt x="85" y="3"/>
                  </a:lnTo>
                  <a:lnTo>
                    <a:pt x="84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3" name="chenying0907 730"/>
            <p:cNvSpPr>
              <a:spLocks/>
            </p:cNvSpPr>
            <p:nvPr/>
          </p:nvSpPr>
          <p:spPr bwMode="auto">
            <a:xfrm>
              <a:off x="2451101" y="3686175"/>
              <a:ext cx="23813" cy="26988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4" y="15"/>
                </a:cxn>
                <a:cxn ang="0">
                  <a:pos x="21" y="29"/>
                </a:cxn>
                <a:cxn ang="0">
                  <a:pos x="10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9" y="50"/>
                </a:cxn>
                <a:cxn ang="0">
                  <a:pos x="30" y="36"/>
                </a:cxn>
                <a:cxn ang="0">
                  <a:pos x="42" y="23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6" y="8"/>
                </a:cxn>
                <a:cxn ang="0">
                  <a:pos x="56" y="6"/>
                </a:cxn>
                <a:cxn ang="0">
                  <a:pos x="55" y="2"/>
                </a:cxn>
                <a:cxn ang="0">
                  <a:pos x="51" y="0"/>
                </a:cxn>
                <a:cxn ang="0">
                  <a:pos x="48" y="0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6" h="68">
                  <a:moveTo>
                    <a:pt x="47" y="2"/>
                  </a:moveTo>
                  <a:lnTo>
                    <a:pt x="47" y="2"/>
                  </a:lnTo>
                  <a:lnTo>
                    <a:pt x="34" y="15"/>
                  </a:lnTo>
                  <a:lnTo>
                    <a:pt x="21" y="29"/>
                  </a:lnTo>
                  <a:lnTo>
                    <a:pt x="10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9" y="50"/>
                  </a:lnTo>
                  <a:lnTo>
                    <a:pt x="30" y="36"/>
                  </a:lnTo>
                  <a:lnTo>
                    <a:pt x="42" y="23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4" name="chenying0907 731"/>
            <p:cNvSpPr>
              <a:spLocks/>
            </p:cNvSpPr>
            <p:nvPr/>
          </p:nvSpPr>
          <p:spPr bwMode="auto">
            <a:xfrm>
              <a:off x="2605088" y="3395663"/>
              <a:ext cx="23813" cy="26988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4" y="4"/>
                </a:cxn>
                <a:cxn ang="0">
                  <a:pos x="41" y="8"/>
                </a:cxn>
                <a:cxn ang="0">
                  <a:pos x="38" y="14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33" y="25"/>
                </a:cxn>
                <a:cxn ang="0">
                  <a:pos x="31" y="29"/>
                </a:cxn>
                <a:cxn ang="0">
                  <a:pos x="30" y="32"/>
                </a:cxn>
                <a:cxn ang="0">
                  <a:pos x="30" y="3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13" y="42"/>
                </a:cxn>
                <a:cxn ang="0">
                  <a:pos x="5" y="48"/>
                </a:cxn>
                <a:cxn ang="0">
                  <a:pos x="3" y="51"/>
                </a:cxn>
                <a:cxn ang="0">
                  <a:pos x="1" y="55"/>
                </a:cxn>
                <a:cxn ang="0">
                  <a:pos x="0" y="61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3" y="67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2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3" y="57"/>
                </a:cxn>
                <a:cxn ang="0">
                  <a:pos x="20" y="50"/>
                </a:cxn>
                <a:cxn ang="0">
                  <a:pos x="34" y="42"/>
                </a:cxn>
                <a:cxn ang="0">
                  <a:pos x="34" y="42"/>
                </a:cxn>
                <a:cxn ang="0">
                  <a:pos x="38" y="40"/>
                </a:cxn>
                <a:cxn ang="0">
                  <a:pos x="41" y="36"/>
                </a:cxn>
                <a:cxn ang="0">
                  <a:pos x="44" y="2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10"/>
                </a:cxn>
                <a:cxn ang="0">
                  <a:pos x="58" y="7"/>
                </a:cxn>
                <a:cxn ang="0">
                  <a:pos x="56" y="3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58" h="68">
                  <a:moveTo>
                    <a:pt x="50" y="2"/>
                  </a:moveTo>
                  <a:lnTo>
                    <a:pt x="50" y="2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3" y="25"/>
                  </a:lnTo>
                  <a:lnTo>
                    <a:pt x="31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13" y="42"/>
                  </a:lnTo>
                  <a:lnTo>
                    <a:pt x="5" y="48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7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20" y="5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0"/>
                  </a:lnTo>
                  <a:lnTo>
                    <a:pt x="41" y="36"/>
                  </a:lnTo>
                  <a:lnTo>
                    <a:pt x="44" y="2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6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chenying0907 732"/>
            <p:cNvSpPr>
              <a:spLocks/>
            </p:cNvSpPr>
            <p:nvPr/>
          </p:nvSpPr>
          <p:spPr bwMode="auto">
            <a:xfrm>
              <a:off x="2625726" y="3395663"/>
              <a:ext cx="25400" cy="28575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54" y="2"/>
                </a:cxn>
                <a:cxn ang="0">
                  <a:pos x="50" y="4"/>
                </a:cxn>
                <a:cxn ang="0">
                  <a:pos x="46" y="8"/>
                </a:cxn>
                <a:cxn ang="0">
                  <a:pos x="41" y="16"/>
                </a:cxn>
                <a:cxn ang="0">
                  <a:pos x="36" y="24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20" y="40"/>
                </a:cxn>
                <a:cxn ang="0">
                  <a:pos x="12" y="48"/>
                </a:cxn>
                <a:cxn ang="0">
                  <a:pos x="6" y="5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4"/>
                </a:cxn>
                <a:cxn ang="0">
                  <a:pos x="4" y="74"/>
                </a:cxn>
                <a:cxn ang="0">
                  <a:pos x="8" y="74"/>
                </a:cxn>
                <a:cxn ang="0">
                  <a:pos x="9" y="72"/>
                </a:cxn>
                <a:cxn ang="0">
                  <a:pos x="11" y="71"/>
                </a:cxn>
                <a:cxn ang="0">
                  <a:pos x="11" y="71"/>
                </a:cxn>
                <a:cxn ang="0">
                  <a:pos x="16" y="61"/>
                </a:cxn>
                <a:cxn ang="0">
                  <a:pos x="23" y="53"/>
                </a:cxn>
                <a:cxn ang="0">
                  <a:pos x="40" y="37"/>
                </a:cxn>
                <a:cxn ang="0">
                  <a:pos x="40" y="37"/>
                </a:cxn>
                <a:cxn ang="0">
                  <a:pos x="45" y="31"/>
                </a:cxn>
                <a:cxn ang="0">
                  <a:pos x="49" y="2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2" y="10"/>
                </a:cxn>
                <a:cxn ang="0">
                  <a:pos x="63" y="7"/>
                </a:cxn>
                <a:cxn ang="0">
                  <a:pos x="62" y="3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2"/>
                </a:cxn>
                <a:cxn ang="0">
                  <a:pos x="54" y="2"/>
                </a:cxn>
              </a:cxnLst>
              <a:rect l="0" t="0" r="r" b="b"/>
              <a:pathLst>
                <a:path w="63" h="74">
                  <a:moveTo>
                    <a:pt x="54" y="2"/>
                  </a:moveTo>
                  <a:lnTo>
                    <a:pt x="54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1" y="16"/>
                  </a:lnTo>
                  <a:lnTo>
                    <a:pt x="36" y="24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0" y="40"/>
                  </a:lnTo>
                  <a:lnTo>
                    <a:pt x="12" y="48"/>
                  </a:lnTo>
                  <a:lnTo>
                    <a:pt x="6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9" y="72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6" y="61"/>
                  </a:lnTo>
                  <a:lnTo>
                    <a:pt x="23" y="5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5" y="31"/>
                  </a:lnTo>
                  <a:lnTo>
                    <a:pt x="49" y="2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3" y="7"/>
                  </a:lnTo>
                  <a:lnTo>
                    <a:pt x="62" y="3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6" name="chenying0907 733"/>
            <p:cNvSpPr>
              <a:spLocks/>
            </p:cNvSpPr>
            <p:nvPr/>
          </p:nvSpPr>
          <p:spPr bwMode="auto">
            <a:xfrm>
              <a:off x="2641601" y="3400425"/>
              <a:ext cx="30163" cy="23813"/>
            </a:xfrm>
            <a:custGeom>
              <a:avLst/>
              <a:gdLst/>
              <a:ahLst/>
              <a:cxnLst>
                <a:cxn ang="0">
                  <a:pos x="64" y="2"/>
                </a:cxn>
                <a:cxn ang="0">
                  <a:pos x="64" y="2"/>
                </a:cxn>
                <a:cxn ang="0">
                  <a:pos x="48" y="15"/>
                </a:cxn>
                <a:cxn ang="0">
                  <a:pos x="34" y="28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5" y="63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62"/>
                </a:cxn>
                <a:cxn ang="0">
                  <a:pos x="14" y="60"/>
                </a:cxn>
                <a:cxn ang="0">
                  <a:pos x="16" y="5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4" y="34"/>
                </a:cxn>
                <a:cxn ang="0">
                  <a:pos x="59" y="22"/>
                </a:cxn>
                <a:cxn ang="0">
                  <a:pos x="72" y="9"/>
                </a:cxn>
                <a:cxn ang="0">
                  <a:pos x="72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2" y="2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4" y="2"/>
                </a:cxn>
                <a:cxn ang="0">
                  <a:pos x="64" y="2"/>
                </a:cxn>
              </a:cxnLst>
              <a:rect l="0" t="0" r="r" b="b"/>
              <a:pathLst>
                <a:path w="73" h="63">
                  <a:moveTo>
                    <a:pt x="64" y="2"/>
                  </a:moveTo>
                  <a:lnTo>
                    <a:pt x="64" y="2"/>
                  </a:lnTo>
                  <a:lnTo>
                    <a:pt x="48" y="15"/>
                  </a:lnTo>
                  <a:lnTo>
                    <a:pt x="34" y="28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5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62"/>
                  </a:lnTo>
                  <a:lnTo>
                    <a:pt x="14" y="60"/>
                  </a:lnTo>
                  <a:lnTo>
                    <a:pt x="16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4" y="2"/>
                  </a:lnTo>
                  <a:lnTo>
                    <a:pt x="6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7" name="chenying0907 734"/>
            <p:cNvSpPr>
              <a:spLocks/>
            </p:cNvSpPr>
            <p:nvPr/>
          </p:nvSpPr>
          <p:spPr bwMode="auto">
            <a:xfrm>
              <a:off x="2660651" y="3402013"/>
              <a:ext cx="28575" cy="22225"/>
            </a:xfrm>
            <a:custGeom>
              <a:avLst/>
              <a:gdLst/>
              <a:ahLst/>
              <a:cxnLst>
                <a:cxn ang="0">
                  <a:pos x="66" y="2"/>
                </a:cxn>
                <a:cxn ang="0">
                  <a:pos x="66" y="2"/>
                </a:cxn>
                <a:cxn ang="0">
                  <a:pos x="58" y="8"/>
                </a:cxn>
                <a:cxn ang="0">
                  <a:pos x="50" y="15"/>
                </a:cxn>
                <a:cxn ang="0">
                  <a:pos x="34" y="25"/>
                </a:cxn>
                <a:cxn ang="0">
                  <a:pos x="17" y="36"/>
                </a:cxn>
                <a:cxn ang="0">
                  <a:pos x="9" y="41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3" y="55"/>
                </a:cxn>
                <a:cxn ang="0">
                  <a:pos x="6" y="58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7" y="50"/>
                </a:cxn>
                <a:cxn ang="0">
                  <a:pos x="25" y="44"/>
                </a:cxn>
                <a:cxn ang="0">
                  <a:pos x="42" y="33"/>
                </a:cxn>
                <a:cxn ang="0">
                  <a:pos x="58" y="23"/>
                </a:cxn>
                <a:cxn ang="0">
                  <a:pos x="66" y="16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75" y="8"/>
                </a:cxn>
                <a:cxn ang="0">
                  <a:pos x="75" y="6"/>
                </a:cxn>
                <a:cxn ang="0">
                  <a:pos x="74" y="3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6" y="2"/>
                </a:cxn>
              </a:cxnLst>
              <a:rect l="0" t="0" r="r" b="b"/>
              <a:pathLst>
                <a:path w="75" h="58">
                  <a:moveTo>
                    <a:pt x="66" y="2"/>
                  </a:moveTo>
                  <a:lnTo>
                    <a:pt x="66" y="2"/>
                  </a:lnTo>
                  <a:lnTo>
                    <a:pt x="58" y="8"/>
                  </a:lnTo>
                  <a:lnTo>
                    <a:pt x="50" y="15"/>
                  </a:lnTo>
                  <a:lnTo>
                    <a:pt x="34" y="25"/>
                  </a:lnTo>
                  <a:lnTo>
                    <a:pt x="17" y="36"/>
                  </a:lnTo>
                  <a:lnTo>
                    <a:pt x="9" y="4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3" y="55"/>
                  </a:lnTo>
                  <a:lnTo>
                    <a:pt x="6" y="58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25" y="44"/>
                  </a:lnTo>
                  <a:lnTo>
                    <a:pt x="42" y="33"/>
                  </a:lnTo>
                  <a:lnTo>
                    <a:pt x="58" y="23"/>
                  </a:lnTo>
                  <a:lnTo>
                    <a:pt x="66" y="16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8"/>
                  </a:lnTo>
                  <a:lnTo>
                    <a:pt x="75" y="6"/>
                  </a:lnTo>
                  <a:lnTo>
                    <a:pt x="74" y="3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chenying0907 735"/>
            <p:cNvSpPr>
              <a:spLocks/>
            </p:cNvSpPr>
            <p:nvPr/>
          </p:nvSpPr>
          <p:spPr bwMode="auto">
            <a:xfrm>
              <a:off x="2682876" y="3405188"/>
              <a:ext cx="20638" cy="22225"/>
            </a:xfrm>
            <a:custGeom>
              <a:avLst/>
              <a:gdLst/>
              <a:ahLst/>
              <a:cxnLst>
                <a:cxn ang="0">
                  <a:pos x="40" y="4"/>
                </a:cxn>
                <a:cxn ang="0">
                  <a:pos x="40" y="4"/>
                </a:cxn>
                <a:cxn ang="0">
                  <a:pos x="36" y="10"/>
                </a:cxn>
                <a:cxn ang="0">
                  <a:pos x="33" y="17"/>
                </a:cxn>
                <a:cxn ang="0">
                  <a:pos x="26" y="22"/>
                </a:cxn>
                <a:cxn ang="0">
                  <a:pos x="21" y="26"/>
                </a:cxn>
                <a:cxn ang="0">
                  <a:pos x="9" y="37"/>
                </a:cxn>
                <a:cxn ang="0">
                  <a:pos x="4" y="42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4" y="56"/>
                </a:cxn>
                <a:cxn ang="0">
                  <a:pos x="8" y="55"/>
                </a:cxn>
                <a:cxn ang="0">
                  <a:pos x="9" y="54"/>
                </a:cxn>
                <a:cxn ang="0">
                  <a:pos x="10" y="52"/>
                </a:cxn>
                <a:cxn ang="0">
                  <a:pos x="10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38" y="26"/>
                </a:cxn>
                <a:cxn ang="0">
                  <a:pos x="43" y="21"/>
                </a:cxn>
                <a:cxn ang="0">
                  <a:pos x="48" y="14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4"/>
                </a:cxn>
                <a:cxn ang="0">
                  <a:pos x="51" y="3"/>
                </a:cxn>
                <a:cxn ang="0">
                  <a:pos x="47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40" y="4"/>
                </a:cxn>
                <a:cxn ang="0">
                  <a:pos x="40" y="4"/>
                </a:cxn>
              </a:cxnLst>
              <a:rect l="0" t="0" r="r" b="b"/>
              <a:pathLst>
                <a:path w="51" h="56">
                  <a:moveTo>
                    <a:pt x="40" y="4"/>
                  </a:moveTo>
                  <a:lnTo>
                    <a:pt x="40" y="4"/>
                  </a:lnTo>
                  <a:lnTo>
                    <a:pt x="36" y="10"/>
                  </a:lnTo>
                  <a:lnTo>
                    <a:pt x="33" y="17"/>
                  </a:lnTo>
                  <a:lnTo>
                    <a:pt x="26" y="22"/>
                  </a:lnTo>
                  <a:lnTo>
                    <a:pt x="21" y="26"/>
                  </a:lnTo>
                  <a:lnTo>
                    <a:pt x="9" y="37"/>
                  </a:lnTo>
                  <a:lnTo>
                    <a:pt x="4" y="4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6"/>
                  </a:lnTo>
                  <a:lnTo>
                    <a:pt x="8" y="55"/>
                  </a:lnTo>
                  <a:lnTo>
                    <a:pt x="9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8" y="26"/>
                  </a:lnTo>
                  <a:lnTo>
                    <a:pt x="43" y="21"/>
                  </a:lnTo>
                  <a:lnTo>
                    <a:pt x="48" y="14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chenying0907 736"/>
            <p:cNvSpPr>
              <a:spLocks/>
            </p:cNvSpPr>
            <p:nvPr/>
          </p:nvSpPr>
          <p:spPr bwMode="auto">
            <a:xfrm>
              <a:off x="2700338" y="3406775"/>
              <a:ext cx="25400" cy="254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45" y="5"/>
                </a:cxn>
                <a:cxn ang="0">
                  <a:pos x="39" y="12"/>
                </a:cxn>
                <a:cxn ang="0">
                  <a:pos x="28" y="26"/>
                </a:cxn>
                <a:cxn ang="0">
                  <a:pos x="17" y="41"/>
                </a:cxn>
                <a:cxn ang="0">
                  <a:pos x="10" y="47"/>
                </a:cxn>
                <a:cxn ang="0">
                  <a:pos x="2" y="53"/>
                </a:cxn>
                <a:cxn ang="0">
                  <a:pos x="2" y="53"/>
                </a:cxn>
                <a:cxn ang="0">
                  <a:pos x="1" y="54"/>
                </a:cxn>
                <a:cxn ang="0">
                  <a:pos x="0" y="55"/>
                </a:cxn>
                <a:cxn ang="0">
                  <a:pos x="0" y="59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7" y="62"/>
                </a:cxn>
                <a:cxn ang="0">
                  <a:pos x="7" y="62"/>
                </a:cxn>
                <a:cxn ang="0">
                  <a:pos x="15" y="56"/>
                </a:cxn>
                <a:cxn ang="0">
                  <a:pos x="22" y="50"/>
                </a:cxn>
                <a:cxn ang="0">
                  <a:pos x="34" y="37"/>
                </a:cxn>
                <a:cxn ang="0">
                  <a:pos x="45" y="22"/>
                </a:cxn>
                <a:cxn ang="0">
                  <a:pos x="52" y="16"/>
                </a:cxn>
                <a:cxn ang="0">
                  <a:pos x="60" y="11"/>
                </a:cxn>
                <a:cxn ang="0">
                  <a:pos x="60" y="11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1" y="3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62" h="63">
                  <a:moveTo>
                    <a:pt x="53" y="0"/>
                  </a:moveTo>
                  <a:lnTo>
                    <a:pt x="53" y="0"/>
                  </a:lnTo>
                  <a:lnTo>
                    <a:pt x="45" y="5"/>
                  </a:lnTo>
                  <a:lnTo>
                    <a:pt x="39" y="12"/>
                  </a:lnTo>
                  <a:lnTo>
                    <a:pt x="28" y="26"/>
                  </a:lnTo>
                  <a:lnTo>
                    <a:pt x="17" y="41"/>
                  </a:lnTo>
                  <a:lnTo>
                    <a:pt x="10" y="47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9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15" y="56"/>
                  </a:lnTo>
                  <a:lnTo>
                    <a:pt x="22" y="50"/>
                  </a:lnTo>
                  <a:lnTo>
                    <a:pt x="34" y="37"/>
                  </a:lnTo>
                  <a:lnTo>
                    <a:pt x="45" y="22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0" name="chenying0907 737"/>
            <p:cNvSpPr>
              <a:spLocks/>
            </p:cNvSpPr>
            <p:nvPr/>
          </p:nvSpPr>
          <p:spPr bwMode="auto">
            <a:xfrm>
              <a:off x="2089151" y="3714750"/>
              <a:ext cx="15875" cy="26988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4" y="18"/>
                </a:cxn>
                <a:cxn ang="0">
                  <a:pos x="17" y="33"/>
                </a:cxn>
                <a:cxn ang="0">
                  <a:pos x="10" y="46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7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20" y="51"/>
                </a:cxn>
                <a:cxn ang="0">
                  <a:pos x="28" y="37"/>
                </a:cxn>
                <a:cxn ang="0">
                  <a:pos x="34" y="2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68">
                  <a:moveTo>
                    <a:pt x="29" y="4"/>
                  </a:moveTo>
                  <a:lnTo>
                    <a:pt x="29" y="4"/>
                  </a:lnTo>
                  <a:lnTo>
                    <a:pt x="24" y="18"/>
                  </a:lnTo>
                  <a:lnTo>
                    <a:pt x="17" y="33"/>
                  </a:lnTo>
                  <a:lnTo>
                    <a:pt x="10" y="46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7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20" y="51"/>
                  </a:lnTo>
                  <a:lnTo>
                    <a:pt x="28" y="37"/>
                  </a:lnTo>
                  <a:lnTo>
                    <a:pt x="34" y="2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chenying0907 738"/>
            <p:cNvSpPr>
              <a:spLocks/>
            </p:cNvSpPr>
            <p:nvPr/>
          </p:nvSpPr>
          <p:spPr bwMode="auto">
            <a:xfrm>
              <a:off x="2122488" y="3719513"/>
              <a:ext cx="23813" cy="3651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0" y="14"/>
                </a:cxn>
                <a:cxn ang="0">
                  <a:pos x="32" y="25"/>
                </a:cxn>
                <a:cxn ang="0">
                  <a:pos x="25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9" y="52"/>
                </a:cxn>
                <a:cxn ang="0">
                  <a:pos x="4" y="63"/>
                </a:cxn>
                <a:cxn ang="0">
                  <a:pos x="1" y="7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2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6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3"/>
                </a:cxn>
                <a:cxn ang="0">
                  <a:pos x="18" y="63"/>
                </a:cxn>
                <a:cxn ang="0">
                  <a:pos x="23" y="53"/>
                </a:cxn>
                <a:cxn ang="0">
                  <a:pos x="30" y="44"/>
                </a:cxn>
                <a:cxn ang="0">
                  <a:pos x="46" y="26"/>
                </a:cxn>
                <a:cxn ang="0">
                  <a:pos x="51" y="17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7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46" y="2"/>
                  </a:moveTo>
                  <a:lnTo>
                    <a:pt x="46" y="2"/>
                  </a:lnTo>
                  <a:lnTo>
                    <a:pt x="40" y="14"/>
                  </a:lnTo>
                  <a:lnTo>
                    <a:pt x="32" y="25"/>
                  </a:lnTo>
                  <a:lnTo>
                    <a:pt x="25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9" y="52"/>
                  </a:lnTo>
                  <a:lnTo>
                    <a:pt x="4" y="63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2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6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3"/>
                  </a:lnTo>
                  <a:lnTo>
                    <a:pt x="18" y="63"/>
                  </a:lnTo>
                  <a:lnTo>
                    <a:pt x="23" y="53"/>
                  </a:lnTo>
                  <a:lnTo>
                    <a:pt x="30" y="44"/>
                  </a:lnTo>
                  <a:lnTo>
                    <a:pt x="46" y="26"/>
                  </a:lnTo>
                  <a:lnTo>
                    <a:pt x="51" y="17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7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2" name="chenying0907 739"/>
            <p:cNvSpPr>
              <a:spLocks/>
            </p:cNvSpPr>
            <p:nvPr/>
          </p:nvSpPr>
          <p:spPr bwMode="auto">
            <a:xfrm>
              <a:off x="2163763" y="3733800"/>
              <a:ext cx="17463" cy="349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9"/>
                </a:cxn>
                <a:cxn ang="0">
                  <a:pos x="29" y="13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6"/>
                </a:cxn>
                <a:cxn ang="0">
                  <a:pos x="13" y="34"/>
                </a:cxn>
                <a:cxn ang="0">
                  <a:pos x="13" y="34"/>
                </a:cxn>
                <a:cxn ang="0">
                  <a:pos x="5" y="59"/>
                </a:cxn>
                <a:cxn ang="0">
                  <a:pos x="2" y="72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1" y="89"/>
                </a:cxn>
                <a:cxn ang="0">
                  <a:pos x="4" y="90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7" y="59"/>
                </a:cxn>
                <a:cxn ang="0">
                  <a:pos x="21" y="46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9" y="30"/>
                </a:cxn>
                <a:cxn ang="0">
                  <a:pos x="31" y="26"/>
                </a:cxn>
                <a:cxn ang="0">
                  <a:pos x="38" y="19"/>
                </a:cxn>
                <a:cxn ang="0">
                  <a:pos x="43" y="13"/>
                </a:cxn>
                <a:cxn ang="0">
                  <a:pos x="44" y="9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6" h="90">
                  <a:moveTo>
                    <a:pt x="35" y="5"/>
                  </a:moveTo>
                  <a:lnTo>
                    <a:pt x="35" y="5"/>
                  </a:lnTo>
                  <a:lnTo>
                    <a:pt x="32" y="9"/>
                  </a:lnTo>
                  <a:lnTo>
                    <a:pt x="29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5" y="59"/>
                  </a:lnTo>
                  <a:lnTo>
                    <a:pt x="2" y="7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4" y="90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7" y="59"/>
                  </a:lnTo>
                  <a:lnTo>
                    <a:pt x="21" y="4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31" y="26"/>
                  </a:lnTo>
                  <a:lnTo>
                    <a:pt x="38" y="19"/>
                  </a:lnTo>
                  <a:lnTo>
                    <a:pt x="43" y="13"/>
                  </a:lnTo>
                  <a:lnTo>
                    <a:pt x="44" y="9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3" name="chenying0907 740"/>
            <p:cNvSpPr>
              <a:spLocks/>
            </p:cNvSpPr>
            <p:nvPr/>
          </p:nvSpPr>
          <p:spPr bwMode="auto">
            <a:xfrm>
              <a:off x="2205038" y="3741738"/>
              <a:ext cx="22225" cy="31750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46" y="3"/>
                </a:cxn>
                <a:cxn ang="0">
                  <a:pos x="41" y="9"/>
                </a:cxn>
                <a:cxn ang="0">
                  <a:pos x="34" y="14"/>
                </a:cxn>
                <a:cxn ang="0">
                  <a:pos x="28" y="20"/>
                </a:cxn>
                <a:cxn ang="0">
                  <a:pos x="25" y="24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20" y="38"/>
                </a:cxn>
                <a:cxn ang="0">
                  <a:pos x="15" y="50"/>
                </a:cxn>
                <a:cxn ang="0">
                  <a:pos x="9" y="60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5" y="80"/>
                </a:cxn>
                <a:cxn ang="0">
                  <a:pos x="8" y="80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16" y="69"/>
                </a:cxn>
                <a:cxn ang="0">
                  <a:pos x="21" y="61"/>
                </a:cxn>
                <a:cxn ang="0">
                  <a:pos x="26" y="52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3" y="37"/>
                </a:cxn>
                <a:cxn ang="0">
                  <a:pos x="35" y="31"/>
                </a:cxn>
                <a:cxn ang="0">
                  <a:pos x="39" y="26"/>
                </a:cxn>
                <a:cxn ang="0">
                  <a:pos x="45" y="22"/>
                </a:cxn>
                <a:cxn ang="0">
                  <a:pos x="45" y="22"/>
                </a:cxn>
                <a:cxn ang="0">
                  <a:pos x="51" y="1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7"/>
                </a:cxn>
                <a:cxn ang="0">
                  <a:pos x="56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6" y="3"/>
                </a:cxn>
                <a:cxn ang="0">
                  <a:pos x="46" y="3"/>
                </a:cxn>
              </a:cxnLst>
              <a:rect l="0" t="0" r="r" b="b"/>
              <a:pathLst>
                <a:path w="58" h="80">
                  <a:moveTo>
                    <a:pt x="46" y="3"/>
                  </a:moveTo>
                  <a:lnTo>
                    <a:pt x="46" y="3"/>
                  </a:lnTo>
                  <a:lnTo>
                    <a:pt x="41" y="9"/>
                  </a:lnTo>
                  <a:lnTo>
                    <a:pt x="34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38"/>
                  </a:lnTo>
                  <a:lnTo>
                    <a:pt x="15" y="50"/>
                  </a:lnTo>
                  <a:lnTo>
                    <a:pt x="9" y="60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5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1" y="61"/>
                  </a:lnTo>
                  <a:lnTo>
                    <a:pt x="26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3" y="37"/>
                  </a:lnTo>
                  <a:lnTo>
                    <a:pt x="35" y="31"/>
                  </a:lnTo>
                  <a:lnTo>
                    <a:pt x="39" y="26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51" y="1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7"/>
                  </a:lnTo>
                  <a:lnTo>
                    <a:pt x="56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4" name="chenying0907 741"/>
            <p:cNvSpPr>
              <a:spLocks/>
            </p:cNvSpPr>
            <p:nvPr/>
          </p:nvSpPr>
          <p:spPr bwMode="auto">
            <a:xfrm>
              <a:off x="2247901" y="3740150"/>
              <a:ext cx="17463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8" y="10"/>
                </a:cxn>
                <a:cxn ang="0">
                  <a:pos x="23" y="19"/>
                </a:cxn>
                <a:cxn ang="0">
                  <a:pos x="13" y="36"/>
                </a:cxn>
                <a:cxn ang="0">
                  <a:pos x="5" y="5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7" y="59"/>
                </a:cxn>
                <a:cxn ang="0">
                  <a:pos x="23" y="41"/>
                </a:cxn>
                <a:cxn ang="0">
                  <a:pos x="32" y="25"/>
                </a:cxn>
                <a:cxn ang="0">
                  <a:pos x="38" y="17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5" y="7"/>
                </a:cxn>
                <a:cxn ang="0">
                  <a:pos x="43" y="3"/>
                </a:cxn>
                <a:cxn ang="0">
                  <a:pos x="39" y="0"/>
                </a:cxn>
                <a:cxn ang="0">
                  <a:pos x="38" y="2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5" h="80">
                  <a:moveTo>
                    <a:pt x="35" y="3"/>
                  </a:moveTo>
                  <a:lnTo>
                    <a:pt x="35" y="3"/>
                  </a:lnTo>
                  <a:lnTo>
                    <a:pt x="28" y="10"/>
                  </a:lnTo>
                  <a:lnTo>
                    <a:pt x="23" y="19"/>
                  </a:lnTo>
                  <a:lnTo>
                    <a:pt x="13" y="36"/>
                  </a:lnTo>
                  <a:lnTo>
                    <a:pt x="5" y="5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7" y="59"/>
                  </a:lnTo>
                  <a:lnTo>
                    <a:pt x="23" y="41"/>
                  </a:lnTo>
                  <a:lnTo>
                    <a:pt x="32" y="25"/>
                  </a:lnTo>
                  <a:lnTo>
                    <a:pt x="38" y="17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3" y="3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chenying0907 742"/>
            <p:cNvSpPr>
              <a:spLocks/>
            </p:cNvSpPr>
            <p:nvPr/>
          </p:nvSpPr>
          <p:spPr bwMode="auto">
            <a:xfrm>
              <a:off x="2289176" y="3736975"/>
              <a:ext cx="15875" cy="31750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7" y="4"/>
                </a:cxn>
                <a:cxn ang="0">
                  <a:pos x="22" y="22"/>
                </a:cxn>
                <a:cxn ang="0">
                  <a:pos x="16" y="38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3" y="80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6" y="43"/>
                </a:cxn>
                <a:cxn ang="0">
                  <a:pos x="33" y="25"/>
                </a:cxn>
                <a:cxn ang="0">
                  <a:pos x="39" y="8"/>
                </a:cxn>
                <a:cxn ang="0">
                  <a:pos x="39" y="8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1" y="2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4"/>
                </a:cxn>
              </a:cxnLst>
              <a:rect l="0" t="0" r="r" b="b"/>
              <a:pathLst>
                <a:path w="39" h="80">
                  <a:moveTo>
                    <a:pt x="27" y="4"/>
                  </a:moveTo>
                  <a:lnTo>
                    <a:pt x="27" y="4"/>
                  </a:lnTo>
                  <a:lnTo>
                    <a:pt x="22" y="22"/>
                  </a:lnTo>
                  <a:lnTo>
                    <a:pt x="16" y="3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3" y="80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6" y="43"/>
                  </a:lnTo>
                  <a:lnTo>
                    <a:pt x="33" y="2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chenying0907 743"/>
            <p:cNvSpPr>
              <a:spLocks/>
            </p:cNvSpPr>
            <p:nvPr/>
          </p:nvSpPr>
          <p:spPr bwMode="auto">
            <a:xfrm>
              <a:off x="2327276" y="3744913"/>
              <a:ext cx="20638" cy="31750"/>
            </a:xfrm>
            <a:custGeom>
              <a:avLst/>
              <a:gdLst/>
              <a:ahLst/>
              <a:cxnLst>
                <a:cxn ang="0">
                  <a:pos x="42" y="2"/>
                </a:cxn>
                <a:cxn ang="0">
                  <a:pos x="42" y="2"/>
                </a:cxn>
                <a:cxn ang="0">
                  <a:pos x="36" y="7"/>
                </a:cxn>
                <a:cxn ang="0">
                  <a:pos x="33" y="12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23" y="30"/>
                </a:cxn>
                <a:cxn ang="0">
                  <a:pos x="21" y="34"/>
                </a:cxn>
                <a:cxn ang="0">
                  <a:pos x="18" y="38"/>
                </a:cxn>
                <a:cxn ang="0">
                  <a:pos x="14" y="42"/>
                </a:cxn>
                <a:cxn ang="0">
                  <a:pos x="14" y="4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2" y="80"/>
                </a:cxn>
                <a:cxn ang="0">
                  <a:pos x="6" y="80"/>
                </a:cxn>
                <a:cxn ang="0">
                  <a:pos x="9" y="80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9" y="58"/>
                </a:cxn>
                <a:cxn ang="0">
                  <a:pos x="25" y="49"/>
                </a:cxn>
                <a:cxn ang="0">
                  <a:pos x="31" y="39"/>
                </a:cxn>
                <a:cxn ang="0">
                  <a:pos x="31" y="39"/>
                </a:cxn>
                <a:cxn ang="0">
                  <a:pos x="35" y="33"/>
                </a:cxn>
                <a:cxn ang="0">
                  <a:pos x="39" y="25"/>
                </a:cxn>
                <a:cxn ang="0">
                  <a:pos x="43" y="17"/>
                </a:cxn>
                <a:cxn ang="0">
                  <a:pos x="44" y="13"/>
                </a:cxn>
                <a:cxn ang="0">
                  <a:pos x="48" y="11"/>
                </a:cxn>
                <a:cxn ang="0">
                  <a:pos x="48" y="11"/>
                </a:cxn>
                <a:cxn ang="0">
                  <a:pos x="50" y="9"/>
                </a:cxn>
                <a:cxn ang="0">
                  <a:pos x="51" y="7"/>
                </a:cxn>
                <a:cxn ang="0">
                  <a:pos x="50" y="3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42" y="2"/>
                </a:cxn>
              </a:cxnLst>
              <a:rect l="0" t="0" r="r" b="b"/>
              <a:pathLst>
                <a:path w="51" h="80">
                  <a:moveTo>
                    <a:pt x="42" y="2"/>
                  </a:moveTo>
                  <a:lnTo>
                    <a:pt x="42" y="2"/>
                  </a:lnTo>
                  <a:lnTo>
                    <a:pt x="36" y="7"/>
                  </a:lnTo>
                  <a:lnTo>
                    <a:pt x="33" y="1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2" y="80"/>
                  </a:lnTo>
                  <a:lnTo>
                    <a:pt x="6" y="80"/>
                  </a:lnTo>
                  <a:lnTo>
                    <a:pt x="9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9" y="58"/>
                  </a:lnTo>
                  <a:lnTo>
                    <a:pt x="25" y="4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39" y="25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50" y="9"/>
                  </a:lnTo>
                  <a:lnTo>
                    <a:pt x="51" y="7"/>
                  </a:lnTo>
                  <a:lnTo>
                    <a:pt x="50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chenying0907 744"/>
            <p:cNvSpPr>
              <a:spLocks/>
            </p:cNvSpPr>
            <p:nvPr/>
          </p:nvSpPr>
          <p:spPr bwMode="auto">
            <a:xfrm>
              <a:off x="2365376" y="3740150"/>
              <a:ext cx="25400" cy="3333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38" y="21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19" y="50"/>
                </a:cxn>
                <a:cxn ang="0">
                  <a:pos x="15" y="59"/>
                </a:cxn>
                <a:cxn ang="0">
                  <a:pos x="10" y="68"/>
                </a:cxn>
                <a:cxn ang="0">
                  <a:pos x="6" y="72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1" y="78"/>
                </a:cxn>
                <a:cxn ang="0">
                  <a:pos x="0" y="80"/>
                </a:cxn>
                <a:cxn ang="0">
                  <a:pos x="1" y="84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7" y="85"/>
                </a:cxn>
                <a:cxn ang="0">
                  <a:pos x="7" y="85"/>
                </a:cxn>
                <a:cxn ang="0">
                  <a:pos x="15" y="80"/>
                </a:cxn>
                <a:cxn ang="0">
                  <a:pos x="21" y="74"/>
                </a:cxn>
                <a:cxn ang="0">
                  <a:pos x="24" y="66"/>
                </a:cxn>
                <a:cxn ang="0">
                  <a:pos x="27" y="58"/>
                </a:cxn>
                <a:cxn ang="0">
                  <a:pos x="27" y="58"/>
                </a:cxn>
                <a:cxn ang="0">
                  <a:pos x="30" y="51"/>
                </a:cxn>
                <a:cxn ang="0">
                  <a:pos x="32" y="45"/>
                </a:cxn>
                <a:cxn ang="0">
                  <a:pos x="41" y="33"/>
                </a:cxn>
                <a:cxn ang="0">
                  <a:pos x="51" y="21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2" y="8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2" h="87">
                  <a:moveTo>
                    <a:pt x="52" y="3"/>
                  </a:moveTo>
                  <a:lnTo>
                    <a:pt x="52" y="3"/>
                  </a:lnTo>
                  <a:lnTo>
                    <a:pt x="38" y="21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50"/>
                  </a:lnTo>
                  <a:lnTo>
                    <a:pt x="15" y="59"/>
                  </a:lnTo>
                  <a:lnTo>
                    <a:pt x="10" y="68"/>
                  </a:lnTo>
                  <a:lnTo>
                    <a:pt x="6" y="7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8"/>
                  </a:lnTo>
                  <a:lnTo>
                    <a:pt x="0" y="80"/>
                  </a:lnTo>
                  <a:lnTo>
                    <a:pt x="1" y="84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15" y="80"/>
                  </a:lnTo>
                  <a:lnTo>
                    <a:pt x="21" y="74"/>
                  </a:lnTo>
                  <a:lnTo>
                    <a:pt x="24" y="66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30" y="51"/>
                  </a:lnTo>
                  <a:lnTo>
                    <a:pt x="32" y="45"/>
                  </a:lnTo>
                  <a:lnTo>
                    <a:pt x="41" y="33"/>
                  </a:lnTo>
                  <a:lnTo>
                    <a:pt x="51" y="2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chenying0907 745"/>
            <p:cNvSpPr>
              <a:spLocks/>
            </p:cNvSpPr>
            <p:nvPr/>
          </p:nvSpPr>
          <p:spPr bwMode="auto">
            <a:xfrm>
              <a:off x="2408238" y="3744913"/>
              <a:ext cx="26988" cy="33338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58" y="3"/>
                </a:cxn>
                <a:cxn ang="0">
                  <a:pos x="50" y="12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32" y="29"/>
                </a:cxn>
                <a:cxn ang="0">
                  <a:pos x="28" y="33"/>
                </a:cxn>
                <a:cxn ang="0">
                  <a:pos x="24" y="37"/>
                </a:cxn>
                <a:cxn ang="0">
                  <a:pos x="24" y="37"/>
                </a:cxn>
                <a:cxn ang="0">
                  <a:pos x="11" y="58"/>
                </a:cxn>
                <a:cxn ang="0">
                  <a:pos x="5" y="68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16" y="71"/>
                </a:cxn>
                <a:cxn ang="0">
                  <a:pos x="21" y="60"/>
                </a:cxn>
                <a:cxn ang="0">
                  <a:pos x="28" y="50"/>
                </a:cxn>
                <a:cxn ang="0">
                  <a:pos x="36" y="41"/>
                </a:cxn>
                <a:cxn ang="0">
                  <a:pos x="36" y="41"/>
                </a:cxn>
                <a:cxn ang="0">
                  <a:pos x="53" y="26"/>
                </a:cxn>
                <a:cxn ang="0">
                  <a:pos x="60" y="19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9" y="2"/>
                </a:cxn>
                <a:cxn ang="0">
                  <a:pos x="58" y="3"/>
                </a:cxn>
                <a:cxn ang="0">
                  <a:pos x="58" y="3"/>
                </a:cxn>
              </a:cxnLst>
              <a:rect l="0" t="0" r="r" b="b"/>
              <a:pathLst>
                <a:path w="68" h="85">
                  <a:moveTo>
                    <a:pt x="58" y="3"/>
                  </a:moveTo>
                  <a:lnTo>
                    <a:pt x="58" y="3"/>
                  </a:lnTo>
                  <a:lnTo>
                    <a:pt x="50" y="12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32" y="29"/>
                  </a:lnTo>
                  <a:lnTo>
                    <a:pt x="28" y="33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1" y="58"/>
                  </a:lnTo>
                  <a:lnTo>
                    <a:pt x="5" y="68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16" y="71"/>
                  </a:lnTo>
                  <a:lnTo>
                    <a:pt x="21" y="60"/>
                  </a:lnTo>
                  <a:lnTo>
                    <a:pt x="28" y="5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53" y="26"/>
                  </a:lnTo>
                  <a:lnTo>
                    <a:pt x="60" y="1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9" name="chenying0907 746"/>
            <p:cNvSpPr>
              <a:spLocks/>
            </p:cNvSpPr>
            <p:nvPr/>
          </p:nvSpPr>
          <p:spPr bwMode="auto">
            <a:xfrm>
              <a:off x="2449513" y="3744913"/>
              <a:ext cx="15875" cy="28575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9" y="4"/>
                </a:cxn>
                <a:cxn ang="0">
                  <a:pos x="26" y="13"/>
                </a:cxn>
                <a:cxn ang="0">
                  <a:pos x="24" y="21"/>
                </a:cxn>
                <a:cxn ang="0">
                  <a:pos x="15" y="36"/>
                </a:cxn>
                <a:cxn ang="0">
                  <a:pos x="7" y="51"/>
                </a:cxn>
                <a:cxn ang="0">
                  <a:pos x="4" y="59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70"/>
                </a:cxn>
                <a:cxn ang="0">
                  <a:pos x="2" y="72"/>
                </a:cxn>
                <a:cxn ang="0">
                  <a:pos x="5" y="75"/>
                </a:cxn>
                <a:cxn ang="0">
                  <a:pos x="9" y="73"/>
                </a:cxn>
                <a:cxn ang="0">
                  <a:pos x="11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62"/>
                </a:cxn>
                <a:cxn ang="0">
                  <a:pos x="19" y="54"/>
                </a:cxn>
                <a:cxn ang="0">
                  <a:pos x="26" y="39"/>
                </a:cxn>
                <a:cxn ang="0">
                  <a:pos x="34" y="24"/>
                </a:cxn>
                <a:cxn ang="0">
                  <a:pos x="38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5"/>
                </a:cxn>
                <a:cxn ang="0">
                  <a:pos x="39" y="3"/>
                </a:cxn>
                <a:cxn ang="0">
                  <a:pos x="37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4"/>
                </a:cxn>
                <a:cxn ang="0">
                  <a:pos x="29" y="4"/>
                </a:cxn>
              </a:cxnLst>
              <a:rect l="0" t="0" r="r" b="b"/>
              <a:pathLst>
                <a:path w="41" h="75">
                  <a:moveTo>
                    <a:pt x="29" y="4"/>
                  </a:moveTo>
                  <a:lnTo>
                    <a:pt x="29" y="4"/>
                  </a:lnTo>
                  <a:lnTo>
                    <a:pt x="26" y="13"/>
                  </a:lnTo>
                  <a:lnTo>
                    <a:pt x="24" y="21"/>
                  </a:lnTo>
                  <a:lnTo>
                    <a:pt x="15" y="36"/>
                  </a:lnTo>
                  <a:lnTo>
                    <a:pt x="7" y="51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5" y="75"/>
                  </a:lnTo>
                  <a:lnTo>
                    <a:pt x="9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62"/>
                  </a:lnTo>
                  <a:lnTo>
                    <a:pt x="19" y="54"/>
                  </a:lnTo>
                  <a:lnTo>
                    <a:pt x="26" y="39"/>
                  </a:lnTo>
                  <a:lnTo>
                    <a:pt x="34" y="24"/>
                  </a:lnTo>
                  <a:lnTo>
                    <a:pt x="38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chenying0907 747"/>
            <p:cNvSpPr>
              <a:spLocks/>
            </p:cNvSpPr>
            <p:nvPr/>
          </p:nvSpPr>
          <p:spPr bwMode="auto">
            <a:xfrm>
              <a:off x="2503488" y="3744913"/>
              <a:ext cx="23813" cy="33338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35" y="21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11" y="58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2" y="85"/>
                </a:cxn>
                <a:cxn ang="0">
                  <a:pos x="6" y="85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3"/>
                </a:cxn>
                <a:cxn ang="0">
                  <a:pos x="22" y="62"/>
                </a:cxn>
                <a:cxn ang="0">
                  <a:pos x="28" y="51"/>
                </a:cxn>
                <a:cxn ang="0">
                  <a:pos x="35" y="42"/>
                </a:cxn>
                <a:cxn ang="0">
                  <a:pos x="35" y="42"/>
                </a:cxn>
                <a:cxn ang="0">
                  <a:pos x="47" y="26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4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57" h="85">
                  <a:moveTo>
                    <a:pt x="47" y="3"/>
                  </a:moveTo>
                  <a:lnTo>
                    <a:pt x="47" y="3"/>
                  </a:lnTo>
                  <a:lnTo>
                    <a:pt x="35" y="21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1" y="58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22" y="62"/>
                  </a:lnTo>
                  <a:lnTo>
                    <a:pt x="28" y="5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47" y="26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1" name="chenying0907 748"/>
            <p:cNvSpPr>
              <a:spLocks/>
            </p:cNvSpPr>
            <p:nvPr/>
          </p:nvSpPr>
          <p:spPr bwMode="auto">
            <a:xfrm>
              <a:off x="2540001" y="3740150"/>
              <a:ext cx="17463" cy="31750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4" y="5"/>
                </a:cxn>
                <a:cxn ang="0">
                  <a:pos x="33" y="14"/>
                </a:cxn>
                <a:cxn ang="0">
                  <a:pos x="32" y="23"/>
                </a:cxn>
                <a:cxn ang="0">
                  <a:pos x="28" y="31"/>
                </a:cxn>
                <a:cxn ang="0">
                  <a:pos x="24" y="40"/>
                </a:cxn>
                <a:cxn ang="0">
                  <a:pos x="13" y="55"/>
                </a:cxn>
                <a:cxn ang="0">
                  <a:pos x="1" y="69"/>
                </a:cxn>
                <a:cxn ang="0">
                  <a:pos x="1" y="69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1" y="77"/>
                </a:cxn>
                <a:cxn ang="0">
                  <a:pos x="5" y="80"/>
                </a:cxn>
                <a:cxn ang="0">
                  <a:pos x="8" y="78"/>
                </a:cxn>
                <a:cxn ang="0">
                  <a:pos x="9" y="77"/>
                </a:cxn>
                <a:cxn ang="0">
                  <a:pos x="9" y="77"/>
                </a:cxn>
                <a:cxn ang="0">
                  <a:pos x="24" y="61"/>
                </a:cxn>
                <a:cxn ang="0">
                  <a:pos x="29" y="53"/>
                </a:cxn>
                <a:cxn ang="0">
                  <a:pos x="34" y="44"/>
                </a:cxn>
                <a:cxn ang="0">
                  <a:pos x="39" y="35"/>
                </a:cxn>
                <a:cxn ang="0">
                  <a:pos x="42" y="25"/>
                </a:cxn>
                <a:cxn ang="0">
                  <a:pos x="45" y="15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1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34" y="5"/>
                </a:cxn>
                <a:cxn ang="0">
                  <a:pos x="34" y="5"/>
                </a:cxn>
              </a:cxnLst>
              <a:rect l="0" t="0" r="r" b="b"/>
              <a:pathLst>
                <a:path w="46" h="80">
                  <a:moveTo>
                    <a:pt x="34" y="5"/>
                  </a:moveTo>
                  <a:lnTo>
                    <a:pt x="34" y="5"/>
                  </a:lnTo>
                  <a:lnTo>
                    <a:pt x="33" y="14"/>
                  </a:lnTo>
                  <a:lnTo>
                    <a:pt x="32" y="23"/>
                  </a:lnTo>
                  <a:lnTo>
                    <a:pt x="28" y="31"/>
                  </a:lnTo>
                  <a:lnTo>
                    <a:pt x="24" y="40"/>
                  </a:lnTo>
                  <a:lnTo>
                    <a:pt x="13" y="55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5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24" y="61"/>
                  </a:lnTo>
                  <a:lnTo>
                    <a:pt x="29" y="53"/>
                  </a:lnTo>
                  <a:lnTo>
                    <a:pt x="34" y="44"/>
                  </a:lnTo>
                  <a:lnTo>
                    <a:pt x="39" y="35"/>
                  </a:lnTo>
                  <a:lnTo>
                    <a:pt x="42" y="25"/>
                  </a:lnTo>
                  <a:lnTo>
                    <a:pt x="45" y="1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2" name="chenying0907 749"/>
            <p:cNvSpPr>
              <a:spLocks/>
            </p:cNvSpPr>
            <p:nvPr/>
          </p:nvSpPr>
          <p:spPr bwMode="auto">
            <a:xfrm>
              <a:off x="2581276" y="3740150"/>
              <a:ext cx="15875" cy="31750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29" y="6"/>
                </a:cxn>
                <a:cxn ang="0">
                  <a:pos x="28" y="10"/>
                </a:cxn>
                <a:cxn ang="0">
                  <a:pos x="26" y="12"/>
                </a:cxn>
                <a:cxn ang="0">
                  <a:pos x="21" y="20"/>
                </a:cxn>
                <a:cxn ang="0">
                  <a:pos x="21" y="20"/>
                </a:cxn>
                <a:cxn ang="0">
                  <a:pos x="17" y="28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9" y="45"/>
                </a:cxn>
                <a:cxn ang="0">
                  <a:pos x="5" y="55"/>
                </a:cxn>
                <a:cxn ang="0">
                  <a:pos x="3" y="6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3" y="79"/>
                </a:cxn>
                <a:cxn ang="0">
                  <a:pos x="7" y="80"/>
                </a:cxn>
                <a:cxn ang="0">
                  <a:pos x="11" y="79"/>
                </a:cxn>
                <a:cxn ang="0">
                  <a:pos x="12" y="78"/>
                </a:cxn>
                <a:cxn ang="0">
                  <a:pos x="12" y="75"/>
                </a:cxn>
                <a:cxn ang="0">
                  <a:pos x="12" y="75"/>
                </a:cxn>
                <a:cxn ang="0">
                  <a:pos x="15" y="63"/>
                </a:cxn>
                <a:cxn ang="0">
                  <a:pos x="18" y="53"/>
                </a:cxn>
                <a:cxn ang="0">
                  <a:pos x="29" y="32"/>
                </a:cxn>
                <a:cxn ang="0">
                  <a:pos x="29" y="32"/>
                </a:cxn>
                <a:cxn ang="0">
                  <a:pos x="35" y="20"/>
                </a:cxn>
                <a:cxn ang="0">
                  <a:pos x="38" y="15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3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41" h="80">
                  <a:moveTo>
                    <a:pt x="29" y="6"/>
                  </a:moveTo>
                  <a:lnTo>
                    <a:pt x="29" y="6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9" y="45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3" y="79"/>
                  </a:lnTo>
                  <a:lnTo>
                    <a:pt x="7" y="80"/>
                  </a:lnTo>
                  <a:lnTo>
                    <a:pt x="11" y="79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15" y="63"/>
                  </a:lnTo>
                  <a:lnTo>
                    <a:pt x="18" y="5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35" y="20"/>
                  </a:lnTo>
                  <a:lnTo>
                    <a:pt x="38" y="15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3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3" name="chenying0907 750"/>
            <p:cNvSpPr>
              <a:spLocks/>
            </p:cNvSpPr>
            <p:nvPr/>
          </p:nvSpPr>
          <p:spPr bwMode="auto">
            <a:xfrm>
              <a:off x="2609851" y="3741738"/>
              <a:ext cx="23813" cy="34925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40" y="12"/>
                </a:cxn>
                <a:cxn ang="0">
                  <a:pos x="34" y="24"/>
                </a:cxn>
                <a:cxn ang="0">
                  <a:pos x="29" y="34"/>
                </a:cxn>
                <a:cxn ang="0">
                  <a:pos x="21" y="46"/>
                </a:cxn>
                <a:cxn ang="0">
                  <a:pos x="21" y="46"/>
                </a:cxn>
                <a:cxn ang="0">
                  <a:pos x="10" y="60"/>
                </a:cxn>
                <a:cxn ang="0">
                  <a:pos x="1" y="77"/>
                </a:cxn>
                <a:cxn ang="0">
                  <a:pos x="1" y="77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8" y="85"/>
                </a:cxn>
                <a:cxn ang="0">
                  <a:pos x="9" y="84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29" y="55"/>
                </a:cxn>
                <a:cxn ang="0">
                  <a:pos x="29" y="55"/>
                </a:cxn>
                <a:cxn ang="0">
                  <a:pos x="35" y="44"/>
                </a:cxn>
                <a:cxn ang="0">
                  <a:pos x="40" y="31"/>
                </a:cxn>
                <a:cxn ang="0">
                  <a:pos x="47" y="20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7" h="85">
                  <a:moveTo>
                    <a:pt x="47" y="1"/>
                  </a:moveTo>
                  <a:lnTo>
                    <a:pt x="47" y="1"/>
                  </a:lnTo>
                  <a:lnTo>
                    <a:pt x="40" y="12"/>
                  </a:lnTo>
                  <a:lnTo>
                    <a:pt x="34" y="24"/>
                  </a:lnTo>
                  <a:lnTo>
                    <a:pt x="29" y="34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10" y="60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2" y="84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5" y="44"/>
                  </a:lnTo>
                  <a:lnTo>
                    <a:pt x="40" y="31"/>
                  </a:lnTo>
                  <a:lnTo>
                    <a:pt x="47" y="20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4" name="chenying0907 751"/>
            <p:cNvSpPr>
              <a:spLocks/>
            </p:cNvSpPr>
            <p:nvPr/>
          </p:nvSpPr>
          <p:spPr bwMode="auto">
            <a:xfrm>
              <a:off x="2652713" y="3736975"/>
              <a:ext cx="15875" cy="34925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8" y="19"/>
                </a:cxn>
                <a:cxn ang="0">
                  <a:pos x="24" y="29"/>
                </a:cxn>
                <a:cxn ang="0">
                  <a:pos x="20" y="41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9" y="59"/>
                </a:cxn>
                <a:cxn ang="0">
                  <a:pos x="4" y="66"/>
                </a:cxn>
                <a:cxn ang="0">
                  <a:pos x="4" y="66"/>
                </a:cxn>
                <a:cxn ang="0">
                  <a:pos x="2" y="72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6" y="85"/>
                </a:cxn>
                <a:cxn ang="0">
                  <a:pos x="9" y="84"/>
                </a:cxn>
                <a:cxn ang="0">
                  <a:pos x="11" y="83"/>
                </a:cxn>
                <a:cxn ang="0">
                  <a:pos x="12" y="80"/>
                </a:cxn>
                <a:cxn ang="0">
                  <a:pos x="12" y="80"/>
                </a:cxn>
                <a:cxn ang="0">
                  <a:pos x="13" y="73"/>
                </a:cxn>
                <a:cxn ang="0">
                  <a:pos x="16" y="70"/>
                </a:cxn>
                <a:cxn ang="0">
                  <a:pos x="20" y="66"/>
                </a:cxn>
                <a:cxn ang="0">
                  <a:pos x="23" y="60"/>
                </a:cxn>
                <a:cxn ang="0">
                  <a:pos x="23" y="60"/>
                </a:cxn>
                <a:cxn ang="0">
                  <a:pos x="30" y="43"/>
                </a:cxn>
                <a:cxn ang="0">
                  <a:pos x="30" y="43"/>
                </a:cxn>
                <a:cxn ang="0">
                  <a:pos x="37" y="25"/>
                </a:cxn>
                <a:cxn ang="0">
                  <a:pos x="40" y="16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4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0" y="2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41" h="85">
                  <a:moveTo>
                    <a:pt x="29" y="5"/>
                  </a:moveTo>
                  <a:lnTo>
                    <a:pt x="29" y="5"/>
                  </a:lnTo>
                  <a:lnTo>
                    <a:pt x="28" y="19"/>
                  </a:lnTo>
                  <a:lnTo>
                    <a:pt x="24" y="29"/>
                  </a:lnTo>
                  <a:lnTo>
                    <a:pt x="20" y="4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6" y="85"/>
                  </a:lnTo>
                  <a:lnTo>
                    <a:pt x="9" y="84"/>
                  </a:lnTo>
                  <a:lnTo>
                    <a:pt x="11" y="83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3" y="73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7" y="25"/>
                  </a:lnTo>
                  <a:lnTo>
                    <a:pt x="40" y="1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5" name="chenying0907 752"/>
            <p:cNvSpPr>
              <a:spLocks/>
            </p:cNvSpPr>
            <p:nvPr/>
          </p:nvSpPr>
          <p:spPr bwMode="auto">
            <a:xfrm>
              <a:off x="2692401" y="3741738"/>
              <a:ext cx="11113" cy="3175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6" y="22"/>
                </a:cxn>
                <a:cxn ang="0">
                  <a:pos x="12" y="39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4" y="80"/>
                </a:cxn>
                <a:cxn ang="0">
                  <a:pos x="9" y="78"/>
                </a:cxn>
                <a:cxn ang="0">
                  <a:pos x="11" y="77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24" y="41"/>
                </a:cxn>
                <a:cxn ang="0">
                  <a:pos x="28" y="24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8" y="3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29" h="80">
                  <a:moveTo>
                    <a:pt x="17" y="5"/>
                  </a:moveTo>
                  <a:lnTo>
                    <a:pt x="17" y="5"/>
                  </a:lnTo>
                  <a:lnTo>
                    <a:pt x="16" y="22"/>
                  </a:lnTo>
                  <a:lnTo>
                    <a:pt x="12" y="3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9" y="78"/>
                  </a:lnTo>
                  <a:lnTo>
                    <a:pt x="11" y="77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24" y="41"/>
                  </a:lnTo>
                  <a:lnTo>
                    <a:pt x="28" y="2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6" name="chenying0907 753"/>
            <p:cNvSpPr>
              <a:spLocks/>
            </p:cNvSpPr>
            <p:nvPr/>
          </p:nvSpPr>
          <p:spPr bwMode="auto">
            <a:xfrm>
              <a:off x="2730501" y="3740150"/>
              <a:ext cx="15875" cy="3333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8" y="14"/>
                </a:cxn>
                <a:cxn ang="0">
                  <a:pos x="25" y="23"/>
                </a:cxn>
                <a:cxn ang="0">
                  <a:pos x="22" y="32"/>
                </a:cxn>
                <a:cxn ang="0">
                  <a:pos x="19" y="42"/>
                </a:cxn>
                <a:cxn ang="0">
                  <a:pos x="9" y="59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0" y="81"/>
                </a:cxn>
                <a:cxn ang="0">
                  <a:pos x="3" y="83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20" y="64"/>
                </a:cxn>
                <a:cxn ang="0">
                  <a:pos x="29" y="44"/>
                </a:cxn>
                <a:cxn ang="0">
                  <a:pos x="33" y="35"/>
                </a:cxn>
                <a:cxn ang="0">
                  <a:pos x="37" y="26"/>
                </a:cxn>
                <a:cxn ang="0">
                  <a:pos x="38" y="15"/>
                </a:cxn>
                <a:cxn ang="0">
                  <a:pos x="39" y="5"/>
                </a:cxn>
                <a:cxn ang="0">
                  <a:pos x="39" y="5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4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9" h="85">
                  <a:moveTo>
                    <a:pt x="28" y="5"/>
                  </a:moveTo>
                  <a:lnTo>
                    <a:pt x="28" y="5"/>
                  </a:lnTo>
                  <a:lnTo>
                    <a:pt x="28" y="14"/>
                  </a:lnTo>
                  <a:lnTo>
                    <a:pt x="25" y="23"/>
                  </a:lnTo>
                  <a:lnTo>
                    <a:pt x="22" y="32"/>
                  </a:lnTo>
                  <a:lnTo>
                    <a:pt x="19" y="42"/>
                  </a:lnTo>
                  <a:lnTo>
                    <a:pt x="9" y="59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3" y="83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20" y="64"/>
                  </a:lnTo>
                  <a:lnTo>
                    <a:pt x="29" y="44"/>
                  </a:lnTo>
                  <a:lnTo>
                    <a:pt x="33" y="35"/>
                  </a:lnTo>
                  <a:lnTo>
                    <a:pt x="37" y="26"/>
                  </a:lnTo>
                  <a:lnTo>
                    <a:pt x="38" y="1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7" name="chenying0907 754"/>
            <p:cNvSpPr>
              <a:spLocks/>
            </p:cNvSpPr>
            <p:nvPr/>
          </p:nvSpPr>
          <p:spPr bwMode="auto">
            <a:xfrm>
              <a:off x="2205038" y="3208338"/>
              <a:ext cx="87313" cy="84138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29"/>
                </a:cxn>
                <a:cxn ang="0">
                  <a:pos x="154" y="55"/>
                </a:cxn>
                <a:cxn ang="0">
                  <a:pos x="126" y="81"/>
                </a:cxn>
                <a:cxn ang="0">
                  <a:pos x="113" y="95"/>
                </a:cxn>
                <a:cxn ang="0">
                  <a:pos x="98" y="110"/>
                </a:cxn>
                <a:cxn ang="0">
                  <a:pos x="98" y="110"/>
                </a:cxn>
                <a:cxn ang="0">
                  <a:pos x="86" y="122"/>
                </a:cxn>
                <a:cxn ang="0">
                  <a:pos x="73" y="133"/>
                </a:cxn>
                <a:cxn ang="0">
                  <a:pos x="47" y="157"/>
                </a:cxn>
                <a:cxn ang="0">
                  <a:pos x="34" y="167"/>
                </a:cxn>
                <a:cxn ang="0">
                  <a:pos x="21" y="180"/>
                </a:cxn>
                <a:cxn ang="0">
                  <a:pos x="11" y="194"/>
                </a:cxn>
                <a:cxn ang="0">
                  <a:pos x="1" y="208"/>
                </a:cxn>
                <a:cxn ang="0">
                  <a:pos x="1" y="208"/>
                </a:cxn>
                <a:cxn ang="0">
                  <a:pos x="0" y="211"/>
                </a:cxn>
                <a:cxn ang="0">
                  <a:pos x="0" y="212"/>
                </a:cxn>
                <a:cxn ang="0">
                  <a:pos x="3" y="216"/>
                </a:cxn>
                <a:cxn ang="0">
                  <a:pos x="7" y="216"/>
                </a:cxn>
                <a:cxn ang="0">
                  <a:pos x="9" y="216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20" y="200"/>
                </a:cxn>
                <a:cxn ang="0">
                  <a:pos x="30" y="187"/>
                </a:cxn>
                <a:cxn ang="0">
                  <a:pos x="42" y="174"/>
                </a:cxn>
                <a:cxn ang="0">
                  <a:pos x="54" y="162"/>
                </a:cxn>
                <a:cxn ang="0">
                  <a:pos x="81" y="139"/>
                </a:cxn>
                <a:cxn ang="0">
                  <a:pos x="107" y="118"/>
                </a:cxn>
                <a:cxn ang="0">
                  <a:pos x="107" y="118"/>
                </a:cxn>
                <a:cxn ang="0">
                  <a:pos x="120" y="106"/>
                </a:cxn>
                <a:cxn ang="0">
                  <a:pos x="132" y="93"/>
                </a:cxn>
                <a:cxn ang="0">
                  <a:pos x="145" y="80"/>
                </a:cxn>
                <a:cxn ang="0">
                  <a:pos x="158" y="67"/>
                </a:cxn>
                <a:cxn ang="0">
                  <a:pos x="158" y="67"/>
                </a:cxn>
                <a:cxn ang="0">
                  <a:pos x="190" y="38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2" y="8"/>
                </a:cxn>
                <a:cxn ang="0">
                  <a:pos x="222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2" h="216">
                  <a:moveTo>
                    <a:pt x="213" y="1"/>
                  </a:moveTo>
                  <a:lnTo>
                    <a:pt x="213" y="1"/>
                  </a:lnTo>
                  <a:lnTo>
                    <a:pt x="185" y="29"/>
                  </a:lnTo>
                  <a:lnTo>
                    <a:pt x="154" y="55"/>
                  </a:lnTo>
                  <a:lnTo>
                    <a:pt x="126" y="81"/>
                  </a:lnTo>
                  <a:lnTo>
                    <a:pt x="113" y="95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86" y="122"/>
                  </a:lnTo>
                  <a:lnTo>
                    <a:pt x="73" y="133"/>
                  </a:lnTo>
                  <a:lnTo>
                    <a:pt x="47" y="157"/>
                  </a:lnTo>
                  <a:lnTo>
                    <a:pt x="34" y="167"/>
                  </a:lnTo>
                  <a:lnTo>
                    <a:pt x="21" y="180"/>
                  </a:lnTo>
                  <a:lnTo>
                    <a:pt x="11" y="194"/>
                  </a:lnTo>
                  <a:lnTo>
                    <a:pt x="1" y="208"/>
                  </a:lnTo>
                  <a:lnTo>
                    <a:pt x="1" y="208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3" y="216"/>
                  </a:lnTo>
                  <a:lnTo>
                    <a:pt x="7" y="216"/>
                  </a:lnTo>
                  <a:lnTo>
                    <a:pt x="9" y="216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20" y="200"/>
                  </a:lnTo>
                  <a:lnTo>
                    <a:pt x="30" y="187"/>
                  </a:lnTo>
                  <a:lnTo>
                    <a:pt x="42" y="174"/>
                  </a:lnTo>
                  <a:lnTo>
                    <a:pt x="54" y="162"/>
                  </a:lnTo>
                  <a:lnTo>
                    <a:pt x="81" y="139"/>
                  </a:lnTo>
                  <a:lnTo>
                    <a:pt x="107" y="118"/>
                  </a:lnTo>
                  <a:lnTo>
                    <a:pt x="107" y="118"/>
                  </a:lnTo>
                  <a:lnTo>
                    <a:pt x="120" y="106"/>
                  </a:lnTo>
                  <a:lnTo>
                    <a:pt x="132" y="93"/>
                  </a:lnTo>
                  <a:lnTo>
                    <a:pt x="145" y="80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90" y="38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2" y="8"/>
                  </a:lnTo>
                  <a:lnTo>
                    <a:pt x="222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chenying0907 755"/>
            <p:cNvSpPr>
              <a:spLocks/>
            </p:cNvSpPr>
            <p:nvPr/>
          </p:nvSpPr>
          <p:spPr bwMode="auto">
            <a:xfrm>
              <a:off x="2201863" y="3219450"/>
              <a:ext cx="152400" cy="155575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348" y="17"/>
                </a:cxn>
                <a:cxn ang="0">
                  <a:pos x="324" y="39"/>
                </a:cxn>
                <a:cxn ang="0">
                  <a:pos x="282" y="86"/>
                </a:cxn>
                <a:cxn ang="0">
                  <a:pos x="230" y="142"/>
                </a:cxn>
                <a:cxn ang="0">
                  <a:pos x="175" y="195"/>
                </a:cxn>
                <a:cxn ang="0">
                  <a:pos x="119" y="244"/>
                </a:cxn>
                <a:cxn ang="0">
                  <a:pos x="80" y="282"/>
                </a:cxn>
                <a:cxn ang="0">
                  <a:pos x="67" y="297"/>
                </a:cxn>
                <a:cxn ang="0">
                  <a:pos x="18" y="356"/>
                </a:cxn>
                <a:cxn ang="0">
                  <a:pos x="1" y="378"/>
                </a:cxn>
                <a:cxn ang="0">
                  <a:pos x="0" y="387"/>
                </a:cxn>
                <a:cxn ang="0">
                  <a:pos x="0" y="390"/>
                </a:cxn>
                <a:cxn ang="0">
                  <a:pos x="5" y="393"/>
                </a:cxn>
                <a:cxn ang="0">
                  <a:pos x="10" y="390"/>
                </a:cxn>
                <a:cxn ang="0">
                  <a:pos x="10" y="387"/>
                </a:cxn>
                <a:cxn ang="0">
                  <a:pos x="14" y="375"/>
                </a:cxn>
                <a:cxn ang="0">
                  <a:pos x="37" y="350"/>
                </a:cxn>
                <a:cxn ang="0">
                  <a:pos x="44" y="341"/>
                </a:cxn>
                <a:cxn ang="0">
                  <a:pos x="69" y="311"/>
                </a:cxn>
                <a:cxn ang="0">
                  <a:pos x="95" y="282"/>
                </a:cxn>
                <a:cxn ang="0">
                  <a:pos x="144" y="235"/>
                </a:cxn>
                <a:cxn ang="0">
                  <a:pos x="196" y="192"/>
                </a:cxn>
                <a:cxn ang="0">
                  <a:pos x="208" y="183"/>
                </a:cxn>
                <a:cxn ang="0">
                  <a:pos x="242" y="149"/>
                </a:cxn>
                <a:cxn ang="0">
                  <a:pos x="284" y="102"/>
                </a:cxn>
                <a:cxn ang="0">
                  <a:pos x="327" y="51"/>
                </a:cxn>
                <a:cxn ang="0">
                  <a:pos x="352" y="27"/>
                </a:cxn>
                <a:cxn ang="0">
                  <a:pos x="379" y="10"/>
                </a:cxn>
                <a:cxn ang="0">
                  <a:pos x="381" y="9"/>
                </a:cxn>
                <a:cxn ang="0">
                  <a:pos x="382" y="5"/>
                </a:cxn>
                <a:cxn ang="0">
                  <a:pos x="378" y="0"/>
                </a:cxn>
                <a:cxn ang="0">
                  <a:pos x="373" y="0"/>
                </a:cxn>
              </a:cxnLst>
              <a:rect l="0" t="0" r="r" b="b"/>
              <a:pathLst>
                <a:path w="382" h="393">
                  <a:moveTo>
                    <a:pt x="373" y="0"/>
                  </a:moveTo>
                  <a:lnTo>
                    <a:pt x="373" y="0"/>
                  </a:lnTo>
                  <a:lnTo>
                    <a:pt x="360" y="8"/>
                  </a:lnTo>
                  <a:lnTo>
                    <a:pt x="348" y="17"/>
                  </a:lnTo>
                  <a:lnTo>
                    <a:pt x="335" y="27"/>
                  </a:lnTo>
                  <a:lnTo>
                    <a:pt x="324" y="39"/>
                  </a:lnTo>
                  <a:lnTo>
                    <a:pt x="303" y="63"/>
                  </a:lnTo>
                  <a:lnTo>
                    <a:pt x="282" y="86"/>
                  </a:lnTo>
                  <a:lnTo>
                    <a:pt x="282" y="86"/>
                  </a:lnTo>
                  <a:lnTo>
                    <a:pt x="230" y="142"/>
                  </a:lnTo>
                  <a:lnTo>
                    <a:pt x="203" y="168"/>
                  </a:lnTo>
                  <a:lnTo>
                    <a:pt x="175" y="195"/>
                  </a:lnTo>
                  <a:lnTo>
                    <a:pt x="175" y="195"/>
                  </a:lnTo>
                  <a:lnTo>
                    <a:pt x="119" y="244"/>
                  </a:lnTo>
                  <a:lnTo>
                    <a:pt x="93" y="269"/>
                  </a:lnTo>
                  <a:lnTo>
                    <a:pt x="80" y="282"/>
                  </a:lnTo>
                  <a:lnTo>
                    <a:pt x="67" y="297"/>
                  </a:lnTo>
                  <a:lnTo>
                    <a:pt x="67" y="297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5" y="370"/>
                  </a:lnTo>
                  <a:lnTo>
                    <a:pt x="1" y="378"/>
                  </a:lnTo>
                  <a:lnTo>
                    <a:pt x="0" y="38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90"/>
                  </a:lnTo>
                  <a:lnTo>
                    <a:pt x="1" y="392"/>
                  </a:lnTo>
                  <a:lnTo>
                    <a:pt x="5" y="393"/>
                  </a:lnTo>
                  <a:lnTo>
                    <a:pt x="9" y="392"/>
                  </a:lnTo>
                  <a:lnTo>
                    <a:pt x="10" y="390"/>
                  </a:lnTo>
                  <a:lnTo>
                    <a:pt x="10" y="387"/>
                  </a:lnTo>
                  <a:lnTo>
                    <a:pt x="10" y="387"/>
                  </a:lnTo>
                  <a:lnTo>
                    <a:pt x="12" y="382"/>
                  </a:lnTo>
                  <a:lnTo>
                    <a:pt x="14" y="375"/>
                  </a:lnTo>
                  <a:lnTo>
                    <a:pt x="25" y="363"/>
                  </a:lnTo>
                  <a:lnTo>
                    <a:pt x="37" y="350"/>
                  </a:lnTo>
                  <a:lnTo>
                    <a:pt x="44" y="341"/>
                  </a:lnTo>
                  <a:lnTo>
                    <a:pt x="44" y="341"/>
                  </a:lnTo>
                  <a:lnTo>
                    <a:pt x="56" y="325"/>
                  </a:lnTo>
                  <a:lnTo>
                    <a:pt x="69" y="311"/>
                  </a:lnTo>
                  <a:lnTo>
                    <a:pt x="95" y="282"/>
                  </a:lnTo>
                  <a:lnTo>
                    <a:pt x="95" y="282"/>
                  </a:lnTo>
                  <a:lnTo>
                    <a:pt x="119" y="259"/>
                  </a:lnTo>
                  <a:lnTo>
                    <a:pt x="144" y="235"/>
                  </a:lnTo>
                  <a:lnTo>
                    <a:pt x="170" y="213"/>
                  </a:lnTo>
                  <a:lnTo>
                    <a:pt x="196" y="192"/>
                  </a:lnTo>
                  <a:lnTo>
                    <a:pt x="196" y="192"/>
                  </a:lnTo>
                  <a:lnTo>
                    <a:pt x="208" y="183"/>
                  </a:lnTo>
                  <a:lnTo>
                    <a:pt x="220" y="172"/>
                  </a:lnTo>
                  <a:lnTo>
                    <a:pt x="242" y="149"/>
                  </a:lnTo>
                  <a:lnTo>
                    <a:pt x="284" y="102"/>
                  </a:lnTo>
                  <a:lnTo>
                    <a:pt x="284" y="102"/>
                  </a:lnTo>
                  <a:lnTo>
                    <a:pt x="305" y="77"/>
                  </a:lnTo>
                  <a:lnTo>
                    <a:pt x="327" y="51"/>
                  </a:lnTo>
                  <a:lnTo>
                    <a:pt x="340" y="39"/>
                  </a:lnTo>
                  <a:lnTo>
                    <a:pt x="352" y="27"/>
                  </a:lnTo>
                  <a:lnTo>
                    <a:pt x="365" y="18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81" y="9"/>
                  </a:lnTo>
                  <a:lnTo>
                    <a:pt x="382" y="6"/>
                  </a:lnTo>
                  <a:lnTo>
                    <a:pt x="382" y="5"/>
                  </a:lnTo>
                  <a:lnTo>
                    <a:pt x="381" y="2"/>
                  </a:lnTo>
                  <a:lnTo>
                    <a:pt x="378" y="0"/>
                  </a:lnTo>
                  <a:lnTo>
                    <a:pt x="375" y="0"/>
                  </a:lnTo>
                  <a:lnTo>
                    <a:pt x="373" y="0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9" name="chenying0907 756"/>
            <p:cNvSpPr>
              <a:spLocks/>
            </p:cNvSpPr>
            <p:nvPr/>
          </p:nvSpPr>
          <p:spPr bwMode="auto">
            <a:xfrm>
              <a:off x="2279651" y="3287713"/>
              <a:ext cx="139700" cy="149225"/>
            </a:xfrm>
            <a:custGeom>
              <a:avLst/>
              <a:gdLst/>
              <a:ahLst/>
              <a:cxnLst>
                <a:cxn ang="0">
                  <a:pos x="343" y="4"/>
                </a:cxn>
                <a:cxn ang="0">
                  <a:pos x="338" y="13"/>
                </a:cxn>
                <a:cxn ang="0">
                  <a:pos x="312" y="45"/>
                </a:cxn>
                <a:cxn ang="0">
                  <a:pos x="288" y="71"/>
                </a:cxn>
                <a:cxn ang="0">
                  <a:pos x="263" y="97"/>
                </a:cxn>
                <a:cxn ang="0">
                  <a:pos x="161" y="195"/>
                </a:cxn>
                <a:cxn ang="0">
                  <a:pos x="117" y="241"/>
                </a:cxn>
                <a:cxn ang="0">
                  <a:pos x="74" y="288"/>
                </a:cxn>
                <a:cxn ang="0">
                  <a:pos x="65" y="297"/>
                </a:cxn>
                <a:cxn ang="0">
                  <a:pos x="46" y="315"/>
                </a:cxn>
                <a:cxn ang="0">
                  <a:pos x="38" y="326"/>
                </a:cxn>
                <a:cxn ang="0">
                  <a:pos x="24" y="349"/>
                </a:cxn>
                <a:cxn ang="0">
                  <a:pos x="16" y="360"/>
                </a:cxn>
                <a:cxn ang="0">
                  <a:pos x="4" y="365"/>
                </a:cxn>
                <a:cxn ang="0">
                  <a:pos x="3" y="366"/>
                </a:cxn>
                <a:cxn ang="0">
                  <a:pos x="0" y="372"/>
                </a:cxn>
                <a:cxn ang="0">
                  <a:pos x="4" y="375"/>
                </a:cxn>
                <a:cxn ang="0">
                  <a:pos x="12" y="377"/>
                </a:cxn>
                <a:cxn ang="0">
                  <a:pos x="15" y="375"/>
                </a:cxn>
                <a:cxn ang="0">
                  <a:pos x="17" y="373"/>
                </a:cxn>
                <a:cxn ang="0">
                  <a:pos x="28" y="362"/>
                </a:cxn>
                <a:cxn ang="0">
                  <a:pos x="45" y="339"/>
                </a:cxn>
                <a:cxn ang="0">
                  <a:pos x="63" y="315"/>
                </a:cxn>
                <a:cxn ang="0">
                  <a:pos x="89" y="288"/>
                </a:cxn>
                <a:cxn ang="0">
                  <a:pos x="142" y="230"/>
                </a:cxn>
                <a:cxn ang="0">
                  <a:pos x="171" y="203"/>
                </a:cxn>
                <a:cxn ang="0">
                  <a:pos x="198" y="178"/>
                </a:cxn>
                <a:cxn ang="0">
                  <a:pos x="278" y="97"/>
                </a:cxn>
                <a:cxn ang="0">
                  <a:pos x="304" y="72"/>
                </a:cxn>
                <a:cxn ang="0">
                  <a:pos x="328" y="45"/>
                </a:cxn>
                <a:cxn ang="0">
                  <a:pos x="335" y="35"/>
                </a:cxn>
                <a:cxn ang="0">
                  <a:pos x="350" y="17"/>
                </a:cxn>
                <a:cxn ang="0">
                  <a:pos x="354" y="7"/>
                </a:cxn>
                <a:cxn ang="0">
                  <a:pos x="354" y="4"/>
                </a:cxn>
                <a:cxn ang="0">
                  <a:pos x="350" y="0"/>
                </a:cxn>
                <a:cxn ang="0">
                  <a:pos x="345" y="1"/>
                </a:cxn>
                <a:cxn ang="0">
                  <a:pos x="343" y="4"/>
                </a:cxn>
              </a:cxnLst>
              <a:rect l="0" t="0" r="r" b="b"/>
              <a:pathLst>
                <a:path w="354" h="377">
                  <a:moveTo>
                    <a:pt x="343" y="4"/>
                  </a:moveTo>
                  <a:lnTo>
                    <a:pt x="343" y="4"/>
                  </a:lnTo>
                  <a:lnTo>
                    <a:pt x="342" y="8"/>
                  </a:lnTo>
                  <a:lnTo>
                    <a:pt x="338" y="13"/>
                  </a:lnTo>
                  <a:lnTo>
                    <a:pt x="329" y="2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288" y="71"/>
                  </a:lnTo>
                  <a:lnTo>
                    <a:pt x="263" y="97"/>
                  </a:lnTo>
                  <a:lnTo>
                    <a:pt x="263" y="97"/>
                  </a:lnTo>
                  <a:lnTo>
                    <a:pt x="212" y="147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17" y="241"/>
                  </a:lnTo>
                  <a:lnTo>
                    <a:pt x="96" y="263"/>
                  </a:lnTo>
                  <a:lnTo>
                    <a:pt x="74" y="288"/>
                  </a:lnTo>
                  <a:lnTo>
                    <a:pt x="74" y="288"/>
                  </a:lnTo>
                  <a:lnTo>
                    <a:pt x="65" y="297"/>
                  </a:lnTo>
                  <a:lnTo>
                    <a:pt x="55" y="306"/>
                  </a:lnTo>
                  <a:lnTo>
                    <a:pt x="46" y="315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2" y="336"/>
                  </a:lnTo>
                  <a:lnTo>
                    <a:pt x="24" y="349"/>
                  </a:lnTo>
                  <a:lnTo>
                    <a:pt x="20" y="355"/>
                  </a:lnTo>
                  <a:lnTo>
                    <a:pt x="16" y="360"/>
                  </a:lnTo>
                  <a:lnTo>
                    <a:pt x="11" y="362"/>
                  </a:lnTo>
                  <a:lnTo>
                    <a:pt x="4" y="365"/>
                  </a:lnTo>
                  <a:lnTo>
                    <a:pt x="4" y="365"/>
                  </a:lnTo>
                  <a:lnTo>
                    <a:pt x="3" y="366"/>
                  </a:lnTo>
                  <a:lnTo>
                    <a:pt x="2" y="368"/>
                  </a:lnTo>
                  <a:lnTo>
                    <a:pt x="0" y="372"/>
                  </a:lnTo>
                  <a:lnTo>
                    <a:pt x="2" y="374"/>
                  </a:lnTo>
                  <a:lnTo>
                    <a:pt x="4" y="375"/>
                  </a:lnTo>
                  <a:lnTo>
                    <a:pt x="6" y="377"/>
                  </a:lnTo>
                  <a:lnTo>
                    <a:pt x="12" y="377"/>
                  </a:lnTo>
                  <a:lnTo>
                    <a:pt x="12" y="377"/>
                  </a:lnTo>
                  <a:lnTo>
                    <a:pt x="15" y="375"/>
                  </a:lnTo>
                  <a:lnTo>
                    <a:pt x="17" y="373"/>
                  </a:lnTo>
                  <a:lnTo>
                    <a:pt x="17" y="373"/>
                  </a:lnTo>
                  <a:lnTo>
                    <a:pt x="23" y="368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45" y="339"/>
                  </a:lnTo>
                  <a:lnTo>
                    <a:pt x="53" y="327"/>
                  </a:lnTo>
                  <a:lnTo>
                    <a:pt x="63" y="315"/>
                  </a:lnTo>
                  <a:lnTo>
                    <a:pt x="63" y="315"/>
                  </a:lnTo>
                  <a:lnTo>
                    <a:pt x="89" y="288"/>
                  </a:lnTo>
                  <a:lnTo>
                    <a:pt x="116" y="258"/>
                  </a:lnTo>
                  <a:lnTo>
                    <a:pt x="142" y="230"/>
                  </a:lnTo>
                  <a:lnTo>
                    <a:pt x="155" y="216"/>
                  </a:lnTo>
                  <a:lnTo>
                    <a:pt x="171" y="203"/>
                  </a:lnTo>
                  <a:lnTo>
                    <a:pt x="171" y="203"/>
                  </a:lnTo>
                  <a:lnTo>
                    <a:pt x="198" y="178"/>
                  </a:lnTo>
                  <a:lnTo>
                    <a:pt x="225" y="152"/>
                  </a:lnTo>
                  <a:lnTo>
                    <a:pt x="278" y="97"/>
                  </a:lnTo>
                  <a:lnTo>
                    <a:pt x="278" y="97"/>
                  </a:lnTo>
                  <a:lnTo>
                    <a:pt x="304" y="72"/>
                  </a:lnTo>
                  <a:lnTo>
                    <a:pt x="316" y="59"/>
                  </a:lnTo>
                  <a:lnTo>
                    <a:pt x="328" y="45"/>
                  </a:lnTo>
                  <a:lnTo>
                    <a:pt x="328" y="45"/>
                  </a:lnTo>
                  <a:lnTo>
                    <a:pt x="335" y="35"/>
                  </a:lnTo>
                  <a:lnTo>
                    <a:pt x="343" y="26"/>
                  </a:lnTo>
                  <a:lnTo>
                    <a:pt x="350" y="17"/>
                  </a:lnTo>
                  <a:lnTo>
                    <a:pt x="352" y="12"/>
                  </a:lnTo>
                  <a:lnTo>
                    <a:pt x="354" y="7"/>
                  </a:lnTo>
                  <a:lnTo>
                    <a:pt x="354" y="7"/>
                  </a:lnTo>
                  <a:lnTo>
                    <a:pt x="354" y="4"/>
                  </a:lnTo>
                  <a:lnTo>
                    <a:pt x="354" y="3"/>
                  </a:lnTo>
                  <a:lnTo>
                    <a:pt x="350" y="0"/>
                  </a:lnTo>
                  <a:lnTo>
                    <a:pt x="346" y="0"/>
                  </a:lnTo>
                  <a:lnTo>
                    <a:pt x="345" y="1"/>
                  </a:lnTo>
                  <a:lnTo>
                    <a:pt x="343" y="4"/>
                  </a:lnTo>
                  <a:lnTo>
                    <a:pt x="34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0" name="chenying0907 757"/>
            <p:cNvSpPr>
              <a:spLocks/>
            </p:cNvSpPr>
            <p:nvPr/>
          </p:nvSpPr>
          <p:spPr bwMode="auto">
            <a:xfrm>
              <a:off x="2127251" y="3116263"/>
              <a:ext cx="30163" cy="3492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1" y="1"/>
                </a:cxn>
                <a:cxn ang="0">
                  <a:pos x="57" y="4"/>
                </a:cxn>
                <a:cxn ang="0">
                  <a:pos x="51" y="9"/>
                </a:cxn>
                <a:cxn ang="0">
                  <a:pos x="45" y="17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31" y="38"/>
                </a:cxn>
                <a:cxn ang="0">
                  <a:pos x="20" y="51"/>
                </a:cxn>
                <a:cxn ang="0">
                  <a:pos x="11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9" y="85"/>
                </a:cxn>
                <a:cxn ang="0">
                  <a:pos x="13" y="83"/>
                </a:cxn>
                <a:cxn ang="0">
                  <a:pos x="14" y="80"/>
                </a:cxn>
                <a:cxn ang="0">
                  <a:pos x="15" y="76"/>
                </a:cxn>
                <a:cxn ang="0">
                  <a:pos x="15" y="76"/>
                </a:cxn>
                <a:cxn ang="0">
                  <a:pos x="30" y="60"/>
                </a:cxn>
                <a:cxn ang="0">
                  <a:pos x="41" y="43"/>
                </a:cxn>
                <a:cxn ang="0">
                  <a:pos x="41" y="43"/>
                </a:cxn>
                <a:cxn ang="0">
                  <a:pos x="53" y="25"/>
                </a:cxn>
                <a:cxn ang="0">
                  <a:pos x="61" y="16"/>
                </a:cxn>
                <a:cxn ang="0">
                  <a:pos x="65" y="13"/>
                </a:cxn>
                <a:cxn ang="0">
                  <a:pos x="69" y="12"/>
                </a:cxn>
                <a:cxn ang="0">
                  <a:pos x="69" y="12"/>
                </a:cxn>
                <a:cxn ang="0">
                  <a:pos x="71" y="11"/>
                </a:cxn>
                <a:cxn ang="0">
                  <a:pos x="73" y="9"/>
                </a:cxn>
                <a:cxn ang="0">
                  <a:pos x="73" y="8"/>
                </a:cxn>
                <a:cxn ang="0">
                  <a:pos x="73" y="5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3" h="86">
                  <a:moveTo>
                    <a:pt x="66" y="0"/>
                  </a:moveTo>
                  <a:lnTo>
                    <a:pt x="66" y="0"/>
                  </a:lnTo>
                  <a:lnTo>
                    <a:pt x="61" y="1"/>
                  </a:lnTo>
                  <a:lnTo>
                    <a:pt x="57" y="4"/>
                  </a:lnTo>
                  <a:lnTo>
                    <a:pt x="51" y="9"/>
                  </a:lnTo>
                  <a:lnTo>
                    <a:pt x="45" y="1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1" y="38"/>
                  </a:lnTo>
                  <a:lnTo>
                    <a:pt x="20" y="51"/>
                  </a:lnTo>
                  <a:lnTo>
                    <a:pt x="11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9" y="85"/>
                  </a:lnTo>
                  <a:lnTo>
                    <a:pt x="13" y="83"/>
                  </a:lnTo>
                  <a:lnTo>
                    <a:pt x="14" y="80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30" y="60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53" y="25"/>
                  </a:lnTo>
                  <a:lnTo>
                    <a:pt x="61" y="16"/>
                  </a:lnTo>
                  <a:lnTo>
                    <a:pt x="65" y="13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9"/>
                  </a:lnTo>
                  <a:lnTo>
                    <a:pt x="73" y="8"/>
                  </a:lnTo>
                  <a:lnTo>
                    <a:pt x="73" y="5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chenying0907 758"/>
            <p:cNvSpPr>
              <a:spLocks/>
            </p:cNvSpPr>
            <p:nvPr/>
          </p:nvSpPr>
          <p:spPr bwMode="auto">
            <a:xfrm>
              <a:off x="2201863" y="3116263"/>
              <a:ext cx="23813" cy="25400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34" y="12"/>
                </a:cxn>
                <a:cxn ang="0">
                  <a:pos x="21" y="25"/>
                </a:cxn>
                <a:cxn ang="0">
                  <a:pos x="14" y="32"/>
                </a:cxn>
                <a:cxn ang="0">
                  <a:pos x="9" y="39"/>
                </a:cxn>
                <a:cxn ang="0">
                  <a:pos x="5" y="47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1" y="59"/>
                </a:cxn>
                <a:cxn ang="0">
                  <a:pos x="11" y="59"/>
                </a:cxn>
                <a:cxn ang="0">
                  <a:pos x="15" y="51"/>
                </a:cxn>
                <a:cxn ang="0">
                  <a:pos x="19" y="45"/>
                </a:cxn>
                <a:cxn ang="0">
                  <a:pos x="30" y="32"/>
                </a:cxn>
                <a:cxn ang="0">
                  <a:pos x="41" y="21"/>
                </a:cxn>
                <a:cxn ang="0">
                  <a:pos x="55" y="11"/>
                </a:cxn>
                <a:cxn ang="0">
                  <a:pos x="55" y="11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7" h="63">
                  <a:moveTo>
                    <a:pt x="49" y="1"/>
                  </a:moveTo>
                  <a:lnTo>
                    <a:pt x="49" y="1"/>
                  </a:lnTo>
                  <a:lnTo>
                    <a:pt x="34" y="12"/>
                  </a:lnTo>
                  <a:lnTo>
                    <a:pt x="21" y="25"/>
                  </a:lnTo>
                  <a:lnTo>
                    <a:pt x="14" y="32"/>
                  </a:lnTo>
                  <a:lnTo>
                    <a:pt x="9" y="39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5" y="51"/>
                  </a:lnTo>
                  <a:lnTo>
                    <a:pt x="19" y="45"/>
                  </a:lnTo>
                  <a:lnTo>
                    <a:pt x="30" y="32"/>
                  </a:lnTo>
                  <a:lnTo>
                    <a:pt x="41" y="2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chenying0907 759"/>
            <p:cNvSpPr>
              <a:spLocks/>
            </p:cNvSpPr>
            <p:nvPr/>
          </p:nvSpPr>
          <p:spPr bwMode="auto">
            <a:xfrm>
              <a:off x="2263776" y="3103563"/>
              <a:ext cx="25400" cy="36513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36" y="22"/>
                </a:cxn>
                <a:cxn ang="0">
                  <a:pos x="21" y="41"/>
                </a:cxn>
                <a:cxn ang="0">
                  <a:pos x="13" y="51"/>
                </a:cxn>
                <a:cxn ang="0">
                  <a:pos x="8" y="60"/>
                </a:cxn>
                <a:cxn ang="0">
                  <a:pos x="3" y="72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4" y="92"/>
                </a:cxn>
                <a:cxn ang="0">
                  <a:pos x="8" y="90"/>
                </a:cxn>
                <a:cxn ang="0">
                  <a:pos x="9" y="89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13" y="76"/>
                </a:cxn>
                <a:cxn ang="0">
                  <a:pos x="19" y="64"/>
                </a:cxn>
                <a:cxn ang="0">
                  <a:pos x="25" y="55"/>
                </a:cxn>
                <a:cxn ang="0">
                  <a:pos x="32" y="45"/>
                </a:cxn>
                <a:cxn ang="0">
                  <a:pos x="46" y="26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0" y="1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3" h="92">
                  <a:moveTo>
                    <a:pt x="51" y="3"/>
                  </a:moveTo>
                  <a:lnTo>
                    <a:pt x="51" y="3"/>
                  </a:lnTo>
                  <a:lnTo>
                    <a:pt x="36" y="22"/>
                  </a:lnTo>
                  <a:lnTo>
                    <a:pt x="21" y="41"/>
                  </a:lnTo>
                  <a:lnTo>
                    <a:pt x="13" y="51"/>
                  </a:lnTo>
                  <a:lnTo>
                    <a:pt x="8" y="60"/>
                  </a:lnTo>
                  <a:lnTo>
                    <a:pt x="3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9" y="89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13" y="76"/>
                  </a:lnTo>
                  <a:lnTo>
                    <a:pt x="19" y="64"/>
                  </a:lnTo>
                  <a:lnTo>
                    <a:pt x="25" y="55"/>
                  </a:lnTo>
                  <a:lnTo>
                    <a:pt x="32" y="45"/>
                  </a:lnTo>
                  <a:lnTo>
                    <a:pt x="46" y="26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0" y="1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" name="chenying0907 760"/>
            <p:cNvSpPr>
              <a:spLocks/>
            </p:cNvSpPr>
            <p:nvPr/>
          </p:nvSpPr>
          <p:spPr bwMode="auto">
            <a:xfrm>
              <a:off x="2312988" y="3111500"/>
              <a:ext cx="20638" cy="31750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3"/>
                </a:cxn>
                <a:cxn ang="0">
                  <a:pos x="35" y="11"/>
                </a:cxn>
                <a:cxn ang="0">
                  <a:pos x="30" y="19"/>
                </a:cxn>
                <a:cxn ang="0">
                  <a:pos x="20" y="37"/>
                </a:cxn>
                <a:cxn ang="0">
                  <a:pos x="11" y="55"/>
                </a:cxn>
                <a:cxn ang="0">
                  <a:pos x="6" y="63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7" y="80"/>
                </a:cxn>
                <a:cxn ang="0">
                  <a:pos x="9" y="80"/>
                </a:cxn>
                <a:cxn ang="0">
                  <a:pos x="11" y="78"/>
                </a:cxn>
                <a:cxn ang="0">
                  <a:pos x="11" y="78"/>
                </a:cxn>
                <a:cxn ang="0">
                  <a:pos x="17" y="70"/>
                </a:cxn>
                <a:cxn ang="0">
                  <a:pos x="20" y="62"/>
                </a:cxn>
                <a:cxn ang="0">
                  <a:pos x="30" y="44"/>
                </a:cxn>
                <a:cxn ang="0">
                  <a:pos x="39" y="27"/>
                </a:cxn>
                <a:cxn ang="0">
                  <a:pos x="44" y="19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51" y="8"/>
                </a:cxn>
                <a:cxn ang="0">
                  <a:pos x="52" y="7"/>
                </a:cxn>
                <a:cxn ang="0">
                  <a:pos x="49" y="3"/>
                </a:cxn>
                <a:cxn ang="0">
                  <a:pos x="45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41" y="3"/>
                </a:cxn>
              </a:cxnLst>
              <a:rect l="0" t="0" r="r" b="b"/>
              <a:pathLst>
                <a:path w="52" h="80">
                  <a:moveTo>
                    <a:pt x="41" y="3"/>
                  </a:moveTo>
                  <a:lnTo>
                    <a:pt x="41" y="3"/>
                  </a:lnTo>
                  <a:lnTo>
                    <a:pt x="35" y="11"/>
                  </a:lnTo>
                  <a:lnTo>
                    <a:pt x="30" y="19"/>
                  </a:lnTo>
                  <a:lnTo>
                    <a:pt x="20" y="37"/>
                  </a:lnTo>
                  <a:lnTo>
                    <a:pt x="11" y="55"/>
                  </a:lnTo>
                  <a:lnTo>
                    <a:pt x="6" y="63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7" y="80"/>
                  </a:lnTo>
                  <a:lnTo>
                    <a:pt x="9" y="80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7" y="70"/>
                  </a:lnTo>
                  <a:lnTo>
                    <a:pt x="20" y="62"/>
                  </a:lnTo>
                  <a:lnTo>
                    <a:pt x="30" y="44"/>
                  </a:lnTo>
                  <a:lnTo>
                    <a:pt x="39" y="27"/>
                  </a:lnTo>
                  <a:lnTo>
                    <a:pt x="44" y="1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1" y="8"/>
                  </a:lnTo>
                  <a:lnTo>
                    <a:pt x="52" y="7"/>
                  </a:lnTo>
                  <a:lnTo>
                    <a:pt x="49" y="3"/>
                  </a:lnTo>
                  <a:lnTo>
                    <a:pt x="45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4" name="chenying0907 761"/>
            <p:cNvSpPr>
              <a:spLocks/>
            </p:cNvSpPr>
            <p:nvPr/>
          </p:nvSpPr>
          <p:spPr bwMode="auto">
            <a:xfrm>
              <a:off x="2360613" y="3116263"/>
              <a:ext cx="25400" cy="30163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39" y="17"/>
                </a:cxn>
                <a:cxn ang="0">
                  <a:pos x="25" y="32"/>
                </a:cxn>
                <a:cxn ang="0">
                  <a:pos x="12" y="49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4" y="73"/>
                </a:cxn>
                <a:cxn ang="0">
                  <a:pos x="8" y="75"/>
                </a:cxn>
                <a:cxn ang="0">
                  <a:pos x="9" y="73"/>
                </a:cxn>
                <a:cxn ang="0">
                  <a:pos x="10" y="72"/>
                </a:cxn>
                <a:cxn ang="0">
                  <a:pos x="10" y="72"/>
                </a:cxn>
                <a:cxn ang="0">
                  <a:pos x="21" y="55"/>
                </a:cxn>
                <a:cxn ang="0">
                  <a:pos x="34" y="39"/>
                </a:cxn>
                <a:cxn ang="0">
                  <a:pos x="47" y="24"/>
                </a:cxn>
                <a:cxn ang="0">
                  <a:pos x="61" y="11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63" y="5"/>
                </a:cxn>
                <a:cxn ang="0">
                  <a:pos x="61" y="3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3" h="75">
                  <a:moveTo>
                    <a:pt x="53" y="1"/>
                  </a:moveTo>
                  <a:lnTo>
                    <a:pt x="53" y="1"/>
                  </a:lnTo>
                  <a:lnTo>
                    <a:pt x="39" y="17"/>
                  </a:lnTo>
                  <a:lnTo>
                    <a:pt x="25" y="32"/>
                  </a:lnTo>
                  <a:lnTo>
                    <a:pt x="12" y="49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4" y="73"/>
                  </a:lnTo>
                  <a:lnTo>
                    <a:pt x="8" y="75"/>
                  </a:lnTo>
                  <a:lnTo>
                    <a:pt x="9" y="73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21" y="55"/>
                  </a:lnTo>
                  <a:lnTo>
                    <a:pt x="34" y="39"/>
                  </a:lnTo>
                  <a:lnTo>
                    <a:pt x="47" y="24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63" y="5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chenying0907 762"/>
            <p:cNvSpPr>
              <a:spLocks/>
            </p:cNvSpPr>
            <p:nvPr/>
          </p:nvSpPr>
          <p:spPr bwMode="auto">
            <a:xfrm>
              <a:off x="2403476" y="3119438"/>
              <a:ext cx="23813" cy="31750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36" y="19"/>
                </a:cxn>
                <a:cxn ang="0">
                  <a:pos x="24" y="36"/>
                </a:cxn>
                <a:cxn ang="0">
                  <a:pos x="12" y="52"/>
                </a:cxn>
                <a:cxn ang="0">
                  <a:pos x="2" y="70"/>
                </a:cxn>
                <a:cxn ang="0">
                  <a:pos x="2" y="70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4" y="78"/>
                </a:cxn>
                <a:cxn ang="0">
                  <a:pos x="8" y="79"/>
                </a:cxn>
                <a:cxn ang="0">
                  <a:pos x="10" y="78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21" y="59"/>
                </a:cxn>
                <a:cxn ang="0">
                  <a:pos x="33" y="42"/>
                </a:cxn>
                <a:cxn ang="0">
                  <a:pos x="46" y="25"/>
                </a:cxn>
                <a:cxn ang="0">
                  <a:pos x="57" y="8"/>
                </a:cxn>
                <a:cxn ang="0">
                  <a:pos x="57" y="8"/>
                </a:cxn>
                <a:cxn ang="0">
                  <a:pos x="58" y="5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79">
                  <a:moveTo>
                    <a:pt x="48" y="2"/>
                  </a:moveTo>
                  <a:lnTo>
                    <a:pt x="48" y="2"/>
                  </a:lnTo>
                  <a:lnTo>
                    <a:pt x="36" y="19"/>
                  </a:lnTo>
                  <a:lnTo>
                    <a:pt x="24" y="36"/>
                  </a:lnTo>
                  <a:lnTo>
                    <a:pt x="12" y="5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4" y="78"/>
                  </a:lnTo>
                  <a:lnTo>
                    <a:pt x="8" y="79"/>
                  </a:lnTo>
                  <a:lnTo>
                    <a:pt x="10" y="78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21" y="59"/>
                  </a:lnTo>
                  <a:lnTo>
                    <a:pt x="33" y="42"/>
                  </a:lnTo>
                  <a:lnTo>
                    <a:pt x="46" y="25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6" name="chenying0907 763"/>
            <p:cNvSpPr>
              <a:spLocks/>
            </p:cNvSpPr>
            <p:nvPr/>
          </p:nvSpPr>
          <p:spPr bwMode="auto">
            <a:xfrm>
              <a:off x="2444751" y="3127375"/>
              <a:ext cx="17463" cy="25400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1"/>
                </a:cxn>
                <a:cxn ang="0">
                  <a:pos x="25" y="13"/>
                </a:cxn>
                <a:cxn ang="0">
                  <a:pos x="15" y="26"/>
                </a:cxn>
                <a:cxn ang="0">
                  <a:pos x="8" y="40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2" y="61"/>
                </a:cxn>
                <a:cxn ang="0">
                  <a:pos x="6" y="63"/>
                </a:cxn>
                <a:cxn ang="0">
                  <a:pos x="9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7" y="47"/>
                </a:cxn>
                <a:cxn ang="0">
                  <a:pos x="25" y="34"/>
                </a:cxn>
                <a:cxn ang="0">
                  <a:pos x="34" y="21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4" y="8"/>
                </a:cxn>
                <a:cxn ang="0">
                  <a:pos x="44" y="5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5" y="1"/>
                </a:cxn>
              </a:cxnLst>
              <a:rect l="0" t="0" r="r" b="b"/>
              <a:pathLst>
                <a:path w="44" h="63">
                  <a:moveTo>
                    <a:pt x="35" y="1"/>
                  </a:moveTo>
                  <a:lnTo>
                    <a:pt x="35" y="1"/>
                  </a:lnTo>
                  <a:lnTo>
                    <a:pt x="25" y="13"/>
                  </a:lnTo>
                  <a:lnTo>
                    <a:pt x="15" y="26"/>
                  </a:lnTo>
                  <a:lnTo>
                    <a:pt x="8" y="4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2" y="61"/>
                  </a:lnTo>
                  <a:lnTo>
                    <a:pt x="6" y="63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7" y="47"/>
                  </a:lnTo>
                  <a:lnTo>
                    <a:pt x="25" y="34"/>
                  </a:lnTo>
                  <a:lnTo>
                    <a:pt x="34" y="21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8"/>
                  </a:lnTo>
                  <a:lnTo>
                    <a:pt x="44" y="5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7" name="chenying0907 764"/>
            <p:cNvSpPr>
              <a:spLocks/>
            </p:cNvSpPr>
            <p:nvPr/>
          </p:nvSpPr>
          <p:spPr bwMode="auto">
            <a:xfrm>
              <a:off x="2492376" y="3130550"/>
              <a:ext cx="17463" cy="23813"/>
            </a:xfrm>
            <a:custGeom>
              <a:avLst/>
              <a:gdLst/>
              <a:ahLst/>
              <a:cxnLst>
                <a:cxn ang="0">
                  <a:pos x="34" y="7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1" y="12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21" y="22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13" y="34"/>
                </a:cxn>
                <a:cxn ang="0">
                  <a:pos x="9" y="41"/>
                </a:cxn>
                <a:cxn ang="0">
                  <a:pos x="6" y="47"/>
                </a:cxn>
                <a:cxn ang="0">
                  <a:pos x="2" y="54"/>
                </a:cxn>
                <a:cxn ang="0">
                  <a:pos x="2" y="54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4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4" y="55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33" y="26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2" y="17"/>
                </a:cxn>
                <a:cxn ang="0">
                  <a:pos x="44" y="15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4"/>
                </a:cxn>
                <a:cxn ang="0">
                  <a:pos x="44" y="3"/>
                </a:cxn>
                <a:cxn ang="0">
                  <a:pos x="43" y="1"/>
                </a:cxn>
                <a:cxn ang="0">
                  <a:pos x="40" y="0"/>
                </a:cxn>
                <a:cxn ang="0">
                  <a:pos x="36" y="3"/>
                </a:cxn>
                <a:cxn ang="0">
                  <a:pos x="35" y="4"/>
                </a:cxn>
                <a:cxn ang="0">
                  <a:pos x="34" y="7"/>
                </a:cxn>
                <a:cxn ang="0">
                  <a:pos x="34" y="7"/>
                </a:cxn>
              </a:cxnLst>
              <a:rect l="0" t="0" r="r" b="b"/>
              <a:pathLst>
                <a:path w="46" h="63">
                  <a:moveTo>
                    <a:pt x="34" y="7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9" y="41"/>
                  </a:lnTo>
                  <a:lnTo>
                    <a:pt x="6" y="47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4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55"/>
                  </a:lnTo>
                  <a:lnTo>
                    <a:pt x="18" y="47"/>
                  </a:lnTo>
                  <a:lnTo>
                    <a:pt x="22" y="39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33" y="26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0" y="0"/>
                  </a:lnTo>
                  <a:lnTo>
                    <a:pt x="36" y="3"/>
                  </a:lnTo>
                  <a:lnTo>
                    <a:pt x="35" y="4"/>
                  </a:lnTo>
                  <a:lnTo>
                    <a:pt x="34" y="7"/>
                  </a:lnTo>
                  <a:lnTo>
                    <a:pt x="34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8" name="chenying0907 765"/>
            <p:cNvSpPr>
              <a:spLocks noEditPoints="1"/>
            </p:cNvSpPr>
            <p:nvPr/>
          </p:nvSpPr>
          <p:spPr bwMode="auto">
            <a:xfrm>
              <a:off x="2100263" y="3162300"/>
              <a:ext cx="431800" cy="323850"/>
            </a:xfrm>
            <a:custGeom>
              <a:avLst/>
              <a:gdLst/>
              <a:ahLst/>
              <a:cxnLst>
                <a:cxn ang="0">
                  <a:pos x="1080" y="117"/>
                </a:cxn>
                <a:cxn ang="0">
                  <a:pos x="1070" y="72"/>
                </a:cxn>
                <a:cxn ang="0">
                  <a:pos x="1044" y="36"/>
                </a:cxn>
                <a:cxn ang="0">
                  <a:pos x="1010" y="20"/>
                </a:cxn>
                <a:cxn ang="0">
                  <a:pos x="927" y="12"/>
                </a:cxn>
                <a:cxn ang="0">
                  <a:pos x="675" y="7"/>
                </a:cxn>
                <a:cxn ang="0">
                  <a:pos x="459" y="5"/>
                </a:cxn>
                <a:cxn ang="0">
                  <a:pos x="241" y="0"/>
                </a:cxn>
                <a:cxn ang="0">
                  <a:pos x="110" y="4"/>
                </a:cxn>
                <a:cxn ang="0">
                  <a:pos x="59" y="15"/>
                </a:cxn>
                <a:cxn ang="0">
                  <a:pos x="25" y="38"/>
                </a:cxn>
                <a:cxn ang="0">
                  <a:pos x="5" y="75"/>
                </a:cxn>
                <a:cxn ang="0">
                  <a:pos x="0" y="127"/>
                </a:cxn>
                <a:cxn ang="0">
                  <a:pos x="0" y="658"/>
                </a:cxn>
                <a:cxn ang="0">
                  <a:pos x="0" y="671"/>
                </a:cxn>
                <a:cxn ang="0">
                  <a:pos x="5" y="723"/>
                </a:cxn>
                <a:cxn ang="0">
                  <a:pos x="25" y="760"/>
                </a:cxn>
                <a:cxn ang="0">
                  <a:pos x="59" y="784"/>
                </a:cxn>
                <a:cxn ang="0">
                  <a:pos x="110" y="795"/>
                </a:cxn>
                <a:cxn ang="0">
                  <a:pos x="306" y="806"/>
                </a:cxn>
                <a:cxn ang="0">
                  <a:pos x="592" y="814"/>
                </a:cxn>
                <a:cxn ang="0">
                  <a:pos x="930" y="814"/>
                </a:cxn>
                <a:cxn ang="0">
                  <a:pos x="1011" y="806"/>
                </a:cxn>
                <a:cxn ang="0">
                  <a:pos x="1045" y="790"/>
                </a:cxn>
                <a:cxn ang="0">
                  <a:pos x="1073" y="754"/>
                </a:cxn>
                <a:cxn ang="0">
                  <a:pos x="1082" y="709"/>
                </a:cxn>
                <a:cxn ang="0">
                  <a:pos x="1082" y="688"/>
                </a:cxn>
                <a:cxn ang="0">
                  <a:pos x="1079" y="670"/>
                </a:cxn>
                <a:cxn ang="0">
                  <a:pos x="1084" y="589"/>
                </a:cxn>
                <a:cxn ang="0">
                  <a:pos x="1087" y="501"/>
                </a:cxn>
                <a:cxn ang="0">
                  <a:pos x="1084" y="285"/>
                </a:cxn>
                <a:cxn ang="0">
                  <a:pos x="1023" y="751"/>
                </a:cxn>
                <a:cxn ang="0">
                  <a:pos x="970" y="765"/>
                </a:cxn>
                <a:cxn ang="0">
                  <a:pos x="859" y="771"/>
                </a:cxn>
                <a:cxn ang="0">
                  <a:pos x="590" y="769"/>
                </a:cxn>
                <a:cxn ang="0">
                  <a:pos x="364" y="757"/>
                </a:cxn>
                <a:cxn ang="0">
                  <a:pos x="209" y="751"/>
                </a:cxn>
                <a:cxn ang="0">
                  <a:pos x="93" y="747"/>
                </a:cxn>
                <a:cxn ang="0">
                  <a:pos x="57" y="729"/>
                </a:cxn>
                <a:cxn ang="0">
                  <a:pos x="46" y="687"/>
                </a:cxn>
                <a:cxn ang="0">
                  <a:pos x="44" y="665"/>
                </a:cxn>
                <a:cxn ang="0">
                  <a:pos x="46" y="128"/>
                </a:cxn>
                <a:cxn ang="0">
                  <a:pos x="46" y="113"/>
                </a:cxn>
                <a:cxn ang="0">
                  <a:pos x="57" y="70"/>
                </a:cxn>
                <a:cxn ang="0">
                  <a:pos x="93" y="53"/>
                </a:cxn>
                <a:cxn ang="0">
                  <a:pos x="209" y="47"/>
                </a:cxn>
                <a:cxn ang="0">
                  <a:pos x="435" y="51"/>
                </a:cxn>
                <a:cxn ang="0">
                  <a:pos x="540" y="49"/>
                </a:cxn>
                <a:cxn ang="0">
                  <a:pos x="827" y="55"/>
                </a:cxn>
                <a:cxn ang="0">
                  <a:pos x="951" y="60"/>
                </a:cxn>
                <a:cxn ang="0">
                  <a:pos x="1004" y="70"/>
                </a:cxn>
                <a:cxn ang="0">
                  <a:pos x="1029" y="84"/>
                </a:cxn>
                <a:cxn ang="0">
                  <a:pos x="1036" y="126"/>
                </a:cxn>
                <a:cxn ang="0">
                  <a:pos x="1036" y="202"/>
                </a:cxn>
                <a:cxn ang="0">
                  <a:pos x="1044" y="489"/>
                </a:cxn>
                <a:cxn ang="0">
                  <a:pos x="1039" y="578"/>
                </a:cxn>
                <a:cxn ang="0">
                  <a:pos x="1035" y="672"/>
                </a:cxn>
                <a:cxn ang="0">
                  <a:pos x="1036" y="712"/>
                </a:cxn>
                <a:cxn ang="0">
                  <a:pos x="1028" y="747"/>
                </a:cxn>
              </a:cxnLst>
              <a:rect l="0" t="0" r="r" b="b"/>
              <a:pathLst>
                <a:path w="1088" h="815">
                  <a:moveTo>
                    <a:pt x="1080" y="128"/>
                  </a:moveTo>
                  <a:lnTo>
                    <a:pt x="1080" y="128"/>
                  </a:lnTo>
                  <a:lnTo>
                    <a:pt x="1082" y="123"/>
                  </a:lnTo>
                  <a:lnTo>
                    <a:pt x="1080" y="117"/>
                  </a:lnTo>
                  <a:lnTo>
                    <a:pt x="1080" y="117"/>
                  </a:lnTo>
                  <a:lnTo>
                    <a:pt x="1076" y="104"/>
                  </a:lnTo>
                  <a:lnTo>
                    <a:pt x="1074" y="93"/>
                  </a:lnTo>
                  <a:lnTo>
                    <a:pt x="1070" y="72"/>
                  </a:lnTo>
                  <a:lnTo>
                    <a:pt x="1067" y="63"/>
                  </a:lnTo>
                  <a:lnTo>
                    <a:pt x="1062" y="54"/>
                  </a:lnTo>
                  <a:lnTo>
                    <a:pt x="1054" y="45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36" y="32"/>
                  </a:lnTo>
                  <a:lnTo>
                    <a:pt x="1028" y="26"/>
                  </a:lnTo>
                  <a:lnTo>
                    <a:pt x="1010" y="20"/>
                  </a:lnTo>
                  <a:lnTo>
                    <a:pt x="990" y="16"/>
                  </a:lnTo>
                  <a:lnTo>
                    <a:pt x="969" y="13"/>
                  </a:lnTo>
                  <a:lnTo>
                    <a:pt x="948" y="13"/>
                  </a:lnTo>
                  <a:lnTo>
                    <a:pt x="927" y="12"/>
                  </a:lnTo>
                  <a:lnTo>
                    <a:pt x="891" y="13"/>
                  </a:lnTo>
                  <a:lnTo>
                    <a:pt x="891" y="13"/>
                  </a:lnTo>
                  <a:lnTo>
                    <a:pt x="793" y="11"/>
                  </a:lnTo>
                  <a:lnTo>
                    <a:pt x="675" y="7"/>
                  </a:lnTo>
                  <a:lnTo>
                    <a:pt x="556" y="4"/>
                  </a:lnTo>
                  <a:lnTo>
                    <a:pt x="503" y="4"/>
                  </a:lnTo>
                  <a:lnTo>
                    <a:pt x="459" y="5"/>
                  </a:lnTo>
                  <a:lnTo>
                    <a:pt x="459" y="5"/>
                  </a:lnTo>
                  <a:lnTo>
                    <a:pt x="416" y="5"/>
                  </a:lnTo>
                  <a:lnTo>
                    <a:pt x="371" y="5"/>
                  </a:lnTo>
                  <a:lnTo>
                    <a:pt x="284" y="2"/>
                  </a:lnTo>
                  <a:lnTo>
                    <a:pt x="241" y="0"/>
                  </a:lnTo>
                  <a:lnTo>
                    <a:pt x="197" y="0"/>
                  </a:lnTo>
                  <a:lnTo>
                    <a:pt x="153" y="0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5" y="5"/>
                  </a:lnTo>
                  <a:lnTo>
                    <a:pt x="82" y="8"/>
                  </a:lnTo>
                  <a:lnTo>
                    <a:pt x="69" y="11"/>
                  </a:lnTo>
                  <a:lnTo>
                    <a:pt x="59" y="15"/>
                  </a:lnTo>
                  <a:lnTo>
                    <a:pt x="48" y="20"/>
                  </a:lnTo>
                  <a:lnTo>
                    <a:pt x="39" y="25"/>
                  </a:lnTo>
                  <a:lnTo>
                    <a:pt x="31" y="32"/>
                  </a:lnTo>
                  <a:lnTo>
                    <a:pt x="25" y="38"/>
                  </a:lnTo>
                  <a:lnTo>
                    <a:pt x="18" y="46"/>
                  </a:lnTo>
                  <a:lnTo>
                    <a:pt x="13" y="55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3" y="87"/>
                  </a:lnTo>
                  <a:lnTo>
                    <a:pt x="1" y="100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0" y="665"/>
                  </a:lnTo>
                  <a:lnTo>
                    <a:pt x="0" y="665"/>
                  </a:lnTo>
                  <a:lnTo>
                    <a:pt x="0" y="671"/>
                  </a:lnTo>
                  <a:lnTo>
                    <a:pt x="0" y="671"/>
                  </a:lnTo>
                  <a:lnTo>
                    <a:pt x="1" y="699"/>
                  </a:lnTo>
                  <a:lnTo>
                    <a:pt x="3" y="712"/>
                  </a:lnTo>
                  <a:lnTo>
                    <a:pt x="5" y="723"/>
                  </a:lnTo>
                  <a:lnTo>
                    <a:pt x="9" y="734"/>
                  </a:lnTo>
                  <a:lnTo>
                    <a:pt x="13" y="743"/>
                  </a:lnTo>
                  <a:lnTo>
                    <a:pt x="18" y="752"/>
                  </a:lnTo>
                  <a:lnTo>
                    <a:pt x="25" y="760"/>
                  </a:lnTo>
                  <a:lnTo>
                    <a:pt x="31" y="767"/>
                  </a:lnTo>
                  <a:lnTo>
                    <a:pt x="39" y="773"/>
                  </a:lnTo>
                  <a:lnTo>
                    <a:pt x="48" y="778"/>
                  </a:lnTo>
                  <a:lnTo>
                    <a:pt x="59" y="784"/>
                  </a:lnTo>
                  <a:lnTo>
                    <a:pt x="69" y="788"/>
                  </a:lnTo>
                  <a:lnTo>
                    <a:pt x="82" y="790"/>
                  </a:lnTo>
                  <a:lnTo>
                    <a:pt x="95" y="793"/>
                  </a:lnTo>
                  <a:lnTo>
                    <a:pt x="110" y="795"/>
                  </a:lnTo>
                  <a:lnTo>
                    <a:pt x="110" y="795"/>
                  </a:lnTo>
                  <a:lnTo>
                    <a:pt x="156" y="798"/>
                  </a:lnTo>
                  <a:lnTo>
                    <a:pt x="204" y="802"/>
                  </a:lnTo>
                  <a:lnTo>
                    <a:pt x="306" y="806"/>
                  </a:lnTo>
                  <a:lnTo>
                    <a:pt x="408" y="808"/>
                  </a:lnTo>
                  <a:lnTo>
                    <a:pt x="502" y="812"/>
                  </a:lnTo>
                  <a:lnTo>
                    <a:pt x="502" y="812"/>
                  </a:lnTo>
                  <a:lnTo>
                    <a:pt x="592" y="814"/>
                  </a:lnTo>
                  <a:lnTo>
                    <a:pt x="697" y="815"/>
                  </a:lnTo>
                  <a:lnTo>
                    <a:pt x="893" y="814"/>
                  </a:lnTo>
                  <a:lnTo>
                    <a:pt x="893" y="814"/>
                  </a:lnTo>
                  <a:lnTo>
                    <a:pt x="930" y="814"/>
                  </a:lnTo>
                  <a:lnTo>
                    <a:pt x="951" y="814"/>
                  </a:lnTo>
                  <a:lnTo>
                    <a:pt x="972" y="812"/>
                  </a:lnTo>
                  <a:lnTo>
                    <a:pt x="991" y="810"/>
                  </a:lnTo>
                  <a:lnTo>
                    <a:pt x="1011" y="806"/>
                  </a:lnTo>
                  <a:lnTo>
                    <a:pt x="1029" y="799"/>
                  </a:lnTo>
                  <a:lnTo>
                    <a:pt x="1037" y="795"/>
                  </a:lnTo>
                  <a:lnTo>
                    <a:pt x="1045" y="790"/>
                  </a:lnTo>
                  <a:lnTo>
                    <a:pt x="1045" y="790"/>
                  </a:lnTo>
                  <a:lnTo>
                    <a:pt x="1057" y="781"/>
                  </a:lnTo>
                  <a:lnTo>
                    <a:pt x="1065" y="772"/>
                  </a:lnTo>
                  <a:lnTo>
                    <a:pt x="1069" y="763"/>
                  </a:lnTo>
                  <a:lnTo>
                    <a:pt x="1073" y="754"/>
                  </a:lnTo>
                  <a:lnTo>
                    <a:pt x="1076" y="734"/>
                  </a:lnTo>
                  <a:lnTo>
                    <a:pt x="1079" y="722"/>
                  </a:lnTo>
                  <a:lnTo>
                    <a:pt x="1082" y="709"/>
                  </a:lnTo>
                  <a:lnTo>
                    <a:pt x="1082" y="709"/>
                  </a:lnTo>
                  <a:lnTo>
                    <a:pt x="1083" y="701"/>
                  </a:lnTo>
                  <a:lnTo>
                    <a:pt x="1082" y="695"/>
                  </a:lnTo>
                  <a:lnTo>
                    <a:pt x="1082" y="695"/>
                  </a:lnTo>
                  <a:lnTo>
                    <a:pt x="1082" y="688"/>
                  </a:lnTo>
                  <a:lnTo>
                    <a:pt x="1080" y="683"/>
                  </a:lnTo>
                  <a:lnTo>
                    <a:pt x="1080" y="683"/>
                  </a:lnTo>
                  <a:lnTo>
                    <a:pt x="1079" y="678"/>
                  </a:lnTo>
                  <a:lnTo>
                    <a:pt x="1079" y="670"/>
                  </a:lnTo>
                  <a:lnTo>
                    <a:pt x="1080" y="650"/>
                  </a:lnTo>
                  <a:lnTo>
                    <a:pt x="1084" y="616"/>
                  </a:lnTo>
                  <a:lnTo>
                    <a:pt x="1084" y="616"/>
                  </a:lnTo>
                  <a:lnTo>
                    <a:pt x="1084" y="589"/>
                  </a:lnTo>
                  <a:lnTo>
                    <a:pt x="1084" y="561"/>
                  </a:lnTo>
                  <a:lnTo>
                    <a:pt x="1084" y="561"/>
                  </a:lnTo>
                  <a:lnTo>
                    <a:pt x="1086" y="531"/>
                  </a:lnTo>
                  <a:lnTo>
                    <a:pt x="1087" y="501"/>
                  </a:lnTo>
                  <a:lnTo>
                    <a:pt x="1088" y="472"/>
                  </a:lnTo>
                  <a:lnTo>
                    <a:pt x="1088" y="442"/>
                  </a:lnTo>
                  <a:lnTo>
                    <a:pt x="1088" y="442"/>
                  </a:lnTo>
                  <a:lnTo>
                    <a:pt x="1084" y="285"/>
                  </a:lnTo>
                  <a:lnTo>
                    <a:pt x="1082" y="198"/>
                  </a:lnTo>
                  <a:lnTo>
                    <a:pt x="1080" y="128"/>
                  </a:lnTo>
                  <a:lnTo>
                    <a:pt x="1080" y="128"/>
                  </a:lnTo>
                  <a:close/>
                  <a:moveTo>
                    <a:pt x="1023" y="751"/>
                  </a:moveTo>
                  <a:lnTo>
                    <a:pt x="1023" y="751"/>
                  </a:lnTo>
                  <a:lnTo>
                    <a:pt x="1006" y="757"/>
                  </a:lnTo>
                  <a:lnTo>
                    <a:pt x="989" y="761"/>
                  </a:lnTo>
                  <a:lnTo>
                    <a:pt x="970" y="765"/>
                  </a:lnTo>
                  <a:lnTo>
                    <a:pt x="953" y="767"/>
                  </a:lnTo>
                  <a:lnTo>
                    <a:pt x="953" y="767"/>
                  </a:lnTo>
                  <a:lnTo>
                    <a:pt x="891" y="769"/>
                  </a:lnTo>
                  <a:lnTo>
                    <a:pt x="859" y="771"/>
                  </a:lnTo>
                  <a:lnTo>
                    <a:pt x="828" y="772"/>
                  </a:lnTo>
                  <a:lnTo>
                    <a:pt x="828" y="772"/>
                  </a:lnTo>
                  <a:lnTo>
                    <a:pt x="674" y="771"/>
                  </a:lnTo>
                  <a:lnTo>
                    <a:pt x="590" y="769"/>
                  </a:lnTo>
                  <a:lnTo>
                    <a:pt x="519" y="767"/>
                  </a:lnTo>
                  <a:lnTo>
                    <a:pt x="519" y="767"/>
                  </a:lnTo>
                  <a:lnTo>
                    <a:pt x="446" y="763"/>
                  </a:lnTo>
                  <a:lnTo>
                    <a:pt x="364" y="757"/>
                  </a:lnTo>
                  <a:lnTo>
                    <a:pt x="282" y="754"/>
                  </a:lnTo>
                  <a:lnTo>
                    <a:pt x="244" y="752"/>
                  </a:lnTo>
                  <a:lnTo>
                    <a:pt x="209" y="751"/>
                  </a:lnTo>
                  <a:lnTo>
                    <a:pt x="209" y="751"/>
                  </a:lnTo>
                  <a:lnTo>
                    <a:pt x="150" y="752"/>
                  </a:lnTo>
                  <a:lnTo>
                    <a:pt x="122" y="751"/>
                  </a:lnTo>
                  <a:lnTo>
                    <a:pt x="107" y="750"/>
                  </a:lnTo>
                  <a:lnTo>
                    <a:pt x="93" y="747"/>
                  </a:lnTo>
                  <a:lnTo>
                    <a:pt x="93" y="747"/>
                  </a:lnTo>
                  <a:lnTo>
                    <a:pt x="77" y="742"/>
                  </a:lnTo>
                  <a:lnTo>
                    <a:pt x="65" y="737"/>
                  </a:lnTo>
                  <a:lnTo>
                    <a:pt x="57" y="729"/>
                  </a:lnTo>
                  <a:lnTo>
                    <a:pt x="52" y="721"/>
                  </a:lnTo>
                  <a:lnTo>
                    <a:pt x="48" y="710"/>
                  </a:lnTo>
                  <a:lnTo>
                    <a:pt x="46" y="700"/>
                  </a:lnTo>
                  <a:lnTo>
                    <a:pt x="46" y="687"/>
                  </a:lnTo>
                  <a:lnTo>
                    <a:pt x="46" y="671"/>
                  </a:lnTo>
                  <a:lnTo>
                    <a:pt x="46" y="671"/>
                  </a:lnTo>
                  <a:lnTo>
                    <a:pt x="44" y="665"/>
                  </a:lnTo>
                  <a:lnTo>
                    <a:pt x="44" y="665"/>
                  </a:lnTo>
                  <a:lnTo>
                    <a:pt x="46" y="658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13"/>
                  </a:lnTo>
                  <a:lnTo>
                    <a:pt x="46" y="98"/>
                  </a:lnTo>
                  <a:lnTo>
                    <a:pt x="48" y="88"/>
                  </a:lnTo>
                  <a:lnTo>
                    <a:pt x="52" y="77"/>
                  </a:lnTo>
                  <a:lnTo>
                    <a:pt x="57" y="70"/>
                  </a:lnTo>
                  <a:lnTo>
                    <a:pt x="65" y="62"/>
                  </a:lnTo>
                  <a:lnTo>
                    <a:pt x="77" y="56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107" y="49"/>
                  </a:lnTo>
                  <a:lnTo>
                    <a:pt x="122" y="47"/>
                  </a:lnTo>
                  <a:lnTo>
                    <a:pt x="150" y="46"/>
                  </a:lnTo>
                  <a:lnTo>
                    <a:pt x="209" y="47"/>
                  </a:lnTo>
                  <a:lnTo>
                    <a:pt x="209" y="47"/>
                  </a:lnTo>
                  <a:lnTo>
                    <a:pt x="280" y="49"/>
                  </a:lnTo>
                  <a:lnTo>
                    <a:pt x="357" y="50"/>
                  </a:lnTo>
                  <a:lnTo>
                    <a:pt x="435" y="51"/>
                  </a:lnTo>
                  <a:lnTo>
                    <a:pt x="472" y="51"/>
                  </a:lnTo>
                  <a:lnTo>
                    <a:pt x="506" y="50"/>
                  </a:lnTo>
                  <a:lnTo>
                    <a:pt x="506" y="50"/>
                  </a:lnTo>
                  <a:lnTo>
                    <a:pt x="540" y="49"/>
                  </a:lnTo>
                  <a:lnTo>
                    <a:pt x="578" y="49"/>
                  </a:lnTo>
                  <a:lnTo>
                    <a:pt x="666" y="51"/>
                  </a:lnTo>
                  <a:lnTo>
                    <a:pt x="753" y="54"/>
                  </a:lnTo>
                  <a:lnTo>
                    <a:pt x="827" y="55"/>
                  </a:lnTo>
                  <a:lnTo>
                    <a:pt x="827" y="55"/>
                  </a:lnTo>
                  <a:lnTo>
                    <a:pt x="857" y="55"/>
                  </a:lnTo>
                  <a:lnTo>
                    <a:pt x="888" y="56"/>
                  </a:lnTo>
                  <a:lnTo>
                    <a:pt x="951" y="60"/>
                  </a:lnTo>
                  <a:lnTo>
                    <a:pt x="951" y="60"/>
                  </a:lnTo>
                  <a:lnTo>
                    <a:pt x="968" y="62"/>
                  </a:lnTo>
                  <a:lnTo>
                    <a:pt x="986" y="64"/>
                  </a:lnTo>
                  <a:lnTo>
                    <a:pt x="1004" y="70"/>
                  </a:lnTo>
                  <a:lnTo>
                    <a:pt x="1020" y="75"/>
                  </a:lnTo>
                  <a:lnTo>
                    <a:pt x="1020" y="75"/>
                  </a:lnTo>
                  <a:lnTo>
                    <a:pt x="1025" y="79"/>
                  </a:lnTo>
                  <a:lnTo>
                    <a:pt x="1029" y="84"/>
                  </a:lnTo>
                  <a:lnTo>
                    <a:pt x="1031" y="90"/>
                  </a:lnTo>
                  <a:lnTo>
                    <a:pt x="1032" y="97"/>
                  </a:lnTo>
                  <a:lnTo>
                    <a:pt x="1033" y="113"/>
                  </a:lnTo>
                  <a:lnTo>
                    <a:pt x="1036" y="126"/>
                  </a:lnTo>
                  <a:lnTo>
                    <a:pt x="1036" y="126"/>
                  </a:lnTo>
                  <a:lnTo>
                    <a:pt x="1036" y="127"/>
                  </a:lnTo>
                  <a:lnTo>
                    <a:pt x="1036" y="127"/>
                  </a:lnTo>
                  <a:lnTo>
                    <a:pt x="1036" y="202"/>
                  </a:lnTo>
                  <a:lnTo>
                    <a:pt x="1039" y="293"/>
                  </a:lnTo>
                  <a:lnTo>
                    <a:pt x="1044" y="459"/>
                  </a:lnTo>
                  <a:lnTo>
                    <a:pt x="1044" y="459"/>
                  </a:lnTo>
                  <a:lnTo>
                    <a:pt x="1044" y="489"/>
                  </a:lnTo>
                  <a:lnTo>
                    <a:pt x="1041" y="518"/>
                  </a:lnTo>
                  <a:lnTo>
                    <a:pt x="1040" y="548"/>
                  </a:lnTo>
                  <a:lnTo>
                    <a:pt x="1039" y="578"/>
                  </a:lnTo>
                  <a:lnTo>
                    <a:pt x="1039" y="578"/>
                  </a:lnTo>
                  <a:lnTo>
                    <a:pt x="1037" y="607"/>
                  </a:lnTo>
                  <a:lnTo>
                    <a:pt x="1035" y="640"/>
                  </a:lnTo>
                  <a:lnTo>
                    <a:pt x="1035" y="655"/>
                  </a:lnTo>
                  <a:lnTo>
                    <a:pt x="1035" y="672"/>
                  </a:lnTo>
                  <a:lnTo>
                    <a:pt x="1035" y="687"/>
                  </a:lnTo>
                  <a:lnTo>
                    <a:pt x="1037" y="699"/>
                  </a:lnTo>
                  <a:lnTo>
                    <a:pt x="1037" y="699"/>
                  </a:lnTo>
                  <a:lnTo>
                    <a:pt x="1036" y="712"/>
                  </a:lnTo>
                  <a:lnTo>
                    <a:pt x="1035" y="727"/>
                  </a:lnTo>
                  <a:lnTo>
                    <a:pt x="1033" y="735"/>
                  </a:lnTo>
                  <a:lnTo>
                    <a:pt x="1031" y="742"/>
                  </a:lnTo>
                  <a:lnTo>
                    <a:pt x="1028" y="747"/>
                  </a:lnTo>
                  <a:lnTo>
                    <a:pt x="1023" y="751"/>
                  </a:lnTo>
                  <a:lnTo>
                    <a:pt x="1023" y="7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9" name="chenying0907 766"/>
            <p:cNvSpPr>
              <a:spLocks noEditPoints="1"/>
            </p:cNvSpPr>
            <p:nvPr/>
          </p:nvSpPr>
          <p:spPr bwMode="auto">
            <a:xfrm>
              <a:off x="2184401" y="3195638"/>
              <a:ext cx="254000" cy="252413"/>
            </a:xfrm>
            <a:custGeom>
              <a:avLst/>
              <a:gdLst/>
              <a:ahLst/>
              <a:cxnLst>
                <a:cxn ang="0">
                  <a:pos x="638" y="357"/>
                </a:cxn>
                <a:cxn ang="0">
                  <a:pos x="637" y="165"/>
                </a:cxn>
                <a:cxn ang="0">
                  <a:pos x="636" y="102"/>
                </a:cxn>
                <a:cxn ang="0">
                  <a:pos x="630" y="56"/>
                </a:cxn>
                <a:cxn ang="0">
                  <a:pos x="615" y="31"/>
                </a:cxn>
                <a:cxn ang="0">
                  <a:pos x="599" y="22"/>
                </a:cxn>
                <a:cxn ang="0">
                  <a:pos x="591" y="20"/>
                </a:cxn>
                <a:cxn ang="0">
                  <a:pos x="363" y="9"/>
                </a:cxn>
                <a:cxn ang="0">
                  <a:pos x="280" y="1"/>
                </a:cxn>
                <a:cxn ang="0">
                  <a:pos x="137" y="1"/>
                </a:cxn>
                <a:cxn ang="0">
                  <a:pos x="81" y="1"/>
                </a:cxn>
                <a:cxn ang="0">
                  <a:pos x="39" y="6"/>
                </a:cxn>
                <a:cxn ang="0">
                  <a:pos x="19" y="12"/>
                </a:cxn>
                <a:cxn ang="0">
                  <a:pos x="9" y="26"/>
                </a:cxn>
                <a:cxn ang="0">
                  <a:pos x="6" y="34"/>
                </a:cxn>
                <a:cxn ang="0">
                  <a:pos x="5" y="46"/>
                </a:cxn>
                <a:cxn ang="0">
                  <a:pos x="5" y="418"/>
                </a:cxn>
                <a:cxn ang="0">
                  <a:pos x="0" y="496"/>
                </a:cxn>
                <a:cxn ang="0">
                  <a:pos x="1" y="552"/>
                </a:cxn>
                <a:cxn ang="0">
                  <a:pos x="13" y="587"/>
                </a:cxn>
                <a:cxn ang="0">
                  <a:pos x="36" y="613"/>
                </a:cxn>
                <a:cxn ang="0">
                  <a:pos x="52" y="619"/>
                </a:cxn>
                <a:cxn ang="0">
                  <a:pos x="94" y="622"/>
                </a:cxn>
                <a:cxn ang="0">
                  <a:pos x="140" y="624"/>
                </a:cxn>
                <a:cxn ang="0">
                  <a:pos x="226" y="629"/>
                </a:cxn>
                <a:cxn ang="0">
                  <a:pos x="306" y="636"/>
                </a:cxn>
                <a:cxn ang="0">
                  <a:pos x="507" y="636"/>
                </a:cxn>
                <a:cxn ang="0">
                  <a:pos x="587" y="636"/>
                </a:cxn>
                <a:cxn ang="0">
                  <a:pos x="602" y="630"/>
                </a:cxn>
                <a:cxn ang="0">
                  <a:pos x="608" y="628"/>
                </a:cxn>
                <a:cxn ang="0">
                  <a:pos x="625" y="619"/>
                </a:cxn>
                <a:cxn ang="0">
                  <a:pos x="636" y="594"/>
                </a:cxn>
                <a:cxn ang="0">
                  <a:pos x="637" y="566"/>
                </a:cxn>
                <a:cxn ang="0">
                  <a:pos x="641" y="430"/>
                </a:cxn>
                <a:cxn ang="0">
                  <a:pos x="639" y="384"/>
                </a:cxn>
                <a:cxn ang="0">
                  <a:pos x="87" y="573"/>
                </a:cxn>
                <a:cxn ang="0">
                  <a:pos x="60" y="554"/>
                </a:cxn>
                <a:cxn ang="0">
                  <a:pos x="51" y="523"/>
                </a:cxn>
                <a:cxn ang="0">
                  <a:pos x="51" y="51"/>
                </a:cxn>
                <a:cxn ang="0">
                  <a:pos x="64" y="48"/>
                </a:cxn>
                <a:cxn ang="0">
                  <a:pos x="158" y="47"/>
                </a:cxn>
                <a:cxn ang="0">
                  <a:pos x="277" y="47"/>
                </a:cxn>
                <a:cxn ang="0">
                  <a:pos x="371" y="55"/>
                </a:cxn>
                <a:cxn ang="0">
                  <a:pos x="579" y="65"/>
                </a:cxn>
                <a:cxn ang="0">
                  <a:pos x="583" y="71"/>
                </a:cxn>
                <a:cxn ang="0">
                  <a:pos x="592" y="114"/>
                </a:cxn>
                <a:cxn ang="0">
                  <a:pos x="592" y="312"/>
                </a:cxn>
                <a:cxn ang="0">
                  <a:pos x="592" y="370"/>
                </a:cxn>
                <a:cxn ang="0">
                  <a:pos x="595" y="553"/>
                </a:cxn>
                <a:cxn ang="0">
                  <a:pos x="590" y="586"/>
                </a:cxn>
                <a:cxn ang="0">
                  <a:pos x="533" y="588"/>
                </a:cxn>
                <a:cxn ang="0">
                  <a:pos x="276" y="587"/>
                </a:cxn>
                <a:cxn ang="0">
                  <a:pos x="125" y="578"/>
                </a:cxn>
              </a:cxnLst>
              <a:rect l="0" t="0" r="r" b="b"/>
              <a:pathLst>
                <a:path w="641" h="636">
                  <a:moveTo>
                    <a:pt x="639" y="384"/>
                  </a:moveTo>
                  <a:lnTo>
                    <a:pt x="639" y="384"/>
                  </a:lnTo>
                  <a:lnTo>
                    <a:pt x="638" y="357"/>
                  </a:lnTo>
                  <a:lnTo>
                    <a:pt x="638" y="323"/>
                  </a:lnTo>
                  <a:lnTo>
                    <a:pt x="638" y="243"/>
                  </a:lnTo>
                  <a:lnTo>
                    <a:pt x="637" y="165"/>
                  </a:lnTo>
                  <a:lnTo>
                    <a:pt x="637" y="129"/>
                  </a:lnTo>
                  <a:lnTo>
                    <a:pt x="636" y="102"/>
                  </a:lnTo>
                  <a:lnTo>
                    <a:pt x="636" y="102"/>
                  </a:lnTo>
                  <a:lnTo>
                    <a:pt x="633" y="78"/>
                  </a:lnTo>
                  <a:lnTo>
                    <a:pt x="632" y="67"/>
                  </a:lnTo>
                  <a:lnTo>
                    <a:pt x="630" y="56"/>
                  </a:lnTo>
                  <a:lnTo>
                    <a:pt x="626" y="47"/>
                  </a:lnTo>
                  <a:lnTo>
                    <a:pt x="622" y="38"/>
                  </a:lnTo>
                  <a:lnTo>
                    <a:pt x="615" y="31"/>
                  </a:lnTo>
                  <a:lnTo>
                    <a:pt x="605" y="26"/>
                  </a:lnTo>
                  <a:lnTo>
                    <a:pt x="605" y="26"/>
                  </a:lnTo>
                  <a:lnTo>
                    <a:pt x="599" y="22"/>
                  </a:lnTo>
                  <a:lnTo>
                    <a:pt x="595" y="21"/>
                  </a:lnTo>
                  <a:lnTo>
                    <a:pt x="591" y="20"/>
                  </a:lnTo>
                  <a:lnTo>
                    <a:pt x="591" y="20"/>
                  </a:lnTo>
                  <a:lnTo>
                    <a:pt x="526" y="18"/>
                  </a:lnTo>
                  <a:lnTo>
                    <a:pt x="445" y="14"/>
                  </a:lnTo>
                  <a:lnTo>
                    <a:pt x="363" y="9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80" y="1"/>
                  </a:lnTo>
                  <a:lnTo>
                    <a:pt x="260" y="0"/>
                  </a:lnTo>
                  <a:lnTo>
                    <a:pt x="217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08" y="1"/>
                  </a:lnTo>
                  <a:lnTo>
                    <a:pt x="81" y="1"/>
                  </a:lnTo>
                  <a:lnTo>
                    <a:pt x="67" y="3"/>
                  </a:lnTo>
                  <a:lnTo>
                    <a:pt x="52" y="4"/>
                  </a:lnTo>
                  <a:lnTo>
                    <a:pt x="39" y="6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1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6"/>
                  </a:lnTo>
                  <a:lnTo>
                    <a:pt x="5" y="51"/>
                  </a:lnTo>
                  <a:lnTo>
                    <a:pt x="5" y="418"/>
                  </a:lnTo>
                  <a:lnTo>
                    <a:pt x="5" y="418"/>
                  </a:lnTo>
                  <a:lnTo>
                    <a:pt x="4" y="442"/>
                  </a:lnTo>
                  <a:lnTo>
                    <a:pt x="1" y="468"/>
                  </a:lnTo>
                  <a:lnTo>
                    <a:pt x="0" y="496"/>
                  </a:lnTo>
                  <a:lnTo>
                    <a:pt x="0" y="524"/>
                  </a:lnTo>
                  <a:lnTo>
                    <a:pt x="0" y="537"/>
                  </a:lnTo>
                  <a:lnTo>
                    <a:pt x="1" y="552"/>
                  </a:lnTo>
                  <a:lnTo>
                    <a:pt x="4" y="565"/>
                  </a:lnTo>
                  <a:lnTo>
                    <a:pt x="8" y="577"/>
                  </a:lnTo>
                  <a:lnTo>
                    <a:pt x="13" y="587"/>
                  </a:lnTo>
                  <a:lnTo>
                    <a:pt x="18" y="598"/>
                  </a:lnTo>
                  <a:lnTo>
                    <a:pt x="26" y="607"/>
                  </a:lnTo>
                  <a:lnTo>
                    <a:pt x="36" y="613"/>
                  </a:lnTo>
                  <a:lnTo>
                    <a:pt x="36" y="613"/>
                  </a:lnTo>
                  <a:lnTo>
                    <a:pt x="44" y="617"/>
                  </a:lnTo>
                  <a:lnTo>
                    <a:pt x="52" y="619"/>
                  </a:lnTo>
                  <a:lnTo>
                    <a:pt x="63" y="621"/>
                  </a:lnTo>
                  <a:lnTo>
                    <a:pt x="73" y="621"/>
                  </a:lnTo>
                  <a:lnTo>
                    <a:pt x="94" y="622"/>
                  </a:lnTo>
                  <a:lnTo>
                    <a:pt x="111" y="622"/>
                  </a:lnTo>
                  <a:lnTo>
                    <a:pt x="111" y="622"/>
                  </a:lnTo>
                  <a:lnTo>
                    <a:pt x="140" y="624"/>
                  </a:lnTo>
                  <a:lnTo>
                    <a:pt x="169" y="625"/>
                  </a:lnTo>
                  <a:lnTo>
                    <a:pt x="197" y="626"/>
                  </a:lnTo>
                  <a:lnTo>
                    <a:pt x="226" y="629"/>
                  </a:lnTo>
                  <a:lnTo>
                    <a:pt x="226" y="629"/>
                  </a:lnTo>
                  <a:lnTo>
                    <a:pt x="261" y="633"/>
                  </a:lnTo>
                  <a:lnTo>
                    <a:pt x="306" y="636"/>
                  </a:lnTo>
                  <a:lnTo>
                    <a:pt x="354" y="636"/>
                  </a:lnTo>
                  <a:lnTo>
                    <a:pt x="407" y="636"/>
                  </a:lnTo>
                  <a:lnTo>
                    <a:pt x="507" y="636"/>
                  </a:lnTo>
                  <a:lnTo>
                    <a:pt x="552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92" y="636"/>
                  </a:lnTo>
                  <a:lnTo>
                    <a:pt x="598" y="633"/>
                  </a:lnTo>
                  <a:lnTo>
                    <a:pt x="602" y="630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08" y="628"/>
                  </a:lnTo>
                  <a:lnTo>
                    <a:pt x="608" y="628"/>
                  </a:lnTo>
                  <a:lnTo>
                    <a:pt x="619" y="624"/>
                  </a:lnTo>
                  <a:lnTo>
                    <a:pt x="625" y="619"/>
                  </a:lnTo>
                  <a:lnTo>
                    <a:pt x="630" y="611"/>
                  </a:lnTo>
                  <a:lnTo>
                    <a:pt x="634" y="603"/>
                  </a:lnTo>
                  <a:lnTo>
                    <a:pt x="636" y="594"/>
                  </a:lnTo>
                  <a:lnTo>
                    <a:pt x="637" y="585"/>
                  </a:lnTo>
                  <a:lnTo>
                    <a:pt x="637" y="566"/>
                  </a:lnTo>
                  <a:lnTo>
                    <a:pt x="637" y="566"/>
                  </a:lnTo>
                  <a:lnTo>
                    <a:pt x="637" y="520"/>
                  </a:lnTo>
                  <a:lnTo>
                    <a:pt x="639" y="475"/>
                  </a:lnTo>
                  <a:lnTo>
                    <a:pt x="641" y="430"/>
                  </a:lnTo>
                  <a:lnTo>
                    <a:pt x="641" y="407"/>
                  </a:lnTo>
                  <a:lnTo>
                    <a:pt x="639" y="384"/>
                  </a:lnTo>
                  <a:lnTo>
                    <a:pt x="639" y="384"/>
                  </a:lnTo>
                  <a:close/>
                  <a:moveTo>
                    <a:pt x="102" y="575"/>
                  </a:moveTo>
                  <a:lnTo>
                    <a:pt x="102" y="575"/>
                  </a:lnTo>
                  <a:lnTo>
                    <a:pt x="87" y="573"/>
                  </a:lnTo>
                  <a:lnTo>
                    <a:pt x="76" y="568"/>
                  </a:lnTo>
                  <a:lnTo>
                    <a:pt x="67" y="562"/>
                  </a:lnTo>
                  <a:lnTo>
                    <a:pt x="60" y="554"/>
                  </a:lnTo>
                  <a:lnTo>
                    <a:pt x="55" y="545"/>
                  </a:lnTo>
                  <a:lnTo>
                    <a:pt x="52" y="535"/>
                  </a:lnTo>
                  <a:lnTo>
                    <a:pt x="51" y="523"/>
                  </a:lnTo>
                  <a:lnTo>
                    <a:pt x="51" y="509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64" y="48"/>
                  </a:lnTo>
                  <a:lnTo>
                    <a:pt x="77" y="47"/>
                  </a:lnTo>
                  <a:lnTo>
                    <a:pt x="104" y="46"/>
                  </a:lnTo>
                  <a:lnTo>
                    <a:pt x="158" y="47"/>
                  </a:lnTo>
                  <a:lnTo>
                    <a:pt x="158" y="47"/>
                  </a:lnTo>
                  <a:lnTo>
                    <a:pt x="235" y="46"/>
                  </a:lnTo>
                  <a:lnTo>
                    <a:pt x="277" y="47"/>
                  </a:lnTo>
                  <a:lnTo>
                    <a:pt x="312" y="50"/>
                  </a:lnTo>
                  <a:lnTo>
                    <a:pt x="312" y="50"/>
                  </a:lnTo>
                  <a:lnTo>
                    <a:pt x="371" y="55"/>
                  </a:lnTo>
                  <a:lnTo>
                    <a:pt x="446" y="60"/>
                  </a:lnTo>
                  <a:lnTo>
                    <a:pt x="520" y="64"/>
                  </a:lnTo>
                  <a:lnTo>
                    <a:pt x="579" y="65"/>
                  </a:lnTo>
                  <a:lnTo>
                    <a:pt x="579" y="65"/>
                  </a:lnTo>
                  <a:lnTo>
                    <a:pt x="582" y="68"/>
                  </a:lnTo>
                  <a:lnTo>
                    <a:pt x="583" y="71"/>
                  </a:lnTo>
                  <a:lnTo>
                    <a:pt x="587" y="81"/>
                  </a:lnTo>
                  <a:lnTo>
                    <a:pt x="590" y="95"/>
                  </a:lnTo>
                  <a:lnTo>
                    <a:pt x="592" y="114"/>
                  </a:lnTo>
                  <a:lnTo>
                    <a:pt x="594" y="159"/>
                  </a:lnTo>
                  <a:lnTo>
                    <a:pt x="595" y="212"/>
                  </a:lnTo>
                  <a:lnTo>
                    <a:pt x="592" y="312"/>
                  </a:lnTo>
                  <a:lnTo>
                    <a:pt x="592" y="349"/>
                  </a:lnTo>
                  <a:lnTo>
                    <a:pt x="592" y="370"/>
                  </a:lnTo>
                  <a:lnTo>
                    <a:pt x="592" y="370"/>
                  </a:lnTo>
                  <a:lnTo>
                    <a:pt x="594" y="413"/>
                  </a:lnTo>
                  <a:lnTo>
                    <a:pt x="594" y="485"/>
                  </a:lnTo>
                  <a:lnTo>
                    <a:pt x="595" y="553"/>
                  </a:lnTo>
                  <a:lnTo>
                    <a:pt x="596" y="583"/>
                  </a:lnTo>
                  <a:lnTo>
                    <a:pt x="596" y="583"/>
                  </a:lnTo>
                  <a:lnTo>
                    <a:pt x="590" y="586"/>
                  </a:lnTo>
                  <a:lnTo>
                    <a:pt x="585" y="590"/>
                  </a:lnTo>
                  <a:lnTo>
                    <a:pt x="585" y="590"/>
                  </a:lnTo>
                  <a:lnTo>
                    <a:pt x="533" y="588"/>
                  </a:lnTo>
                  <a:lnTo>
                    <a:pt x="475" y="588"/>
                  </a:lnTo>
                  <a:lnTo>
                    <a:pt x="343" y="588"/>
                  </a:lnTo>
                  <a:lnTo>
                    <a:pt x="276" y="587"/>
                  </a:lnTo>
                  <a:lnTo>
                    <a:pt x="212" y="585"/>
                  </a:lnTo>
                  <a:lnTo>
                    <a:pt x="153" y="581"/>
                  </a:lnTo>
                  <a:lnTo>
                    <a:pt x="125" y="578"/>
                  </a:lnTo>
                  <a:lnTo>
                    <a:pt x="102" y="575"/>
                  </a:lnTo>
                  <a:lnTo>
                    <a:pt x="102" y="5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0" name="chenying0907 767"/>
            <p:cNvSpPr>
              <a:spLocks/>
            </p:cNvSpPr>
            <p:nvPr/>
          </p:nvSpPr>
          <p:spPr bwMode="auto">
            <a:xfrm>
              <a:off x="2033588" y="3146425"/>
              <a:ext cx="30163" cy="538163"/>
            </a:xfrm>
            <a:custGeom>
              <a:avLst/>
              <a:gdLst/>
              <a:ahLst/>
              <a:cxnLst>
                <a:cxn ang="0">
                  <a:pos x="62" y="1072"/>
                </a:cxn>
                <a:cxn ang="0">
                  <a:pos x="62" y="1011"/>
                </a:cxn>
                <a:cxn ang="0">
                  <a:pos x="54" y="834"/>
                </a:cxn>
                <a:cxn ang="0">
                  <a:pos x="51" y="614"/>
                </a:cxn>
                <a:cxn ang="0">
                  <a:pos x="53" y="452"/>
                </a:cxn>
                <a:cxn ang="0">
                  <a:pos x="50" y="331"/>
                </a:cxn>
                <a:cxn ang="0">
                  <a:pos x="49" y="290"/>
                </a:cxn>
                <a:cxn ang="0">
                  <a:pos x="48" y="251"/>
                </a:cxn>
                <a:cxn ang="0">
                  <a:pos x="55" y="174"/>
                </a:cxn>
                <a:cxn ang="0">
                  <a:pos x="61" y="134"/>
                </a:cxn>
                <a:cxn ang="0">
                  <a:pos x="65" y="78"/>
                </a:cxn>
                <a:cxn ang="0">
                  <a:pos x="70" y="43"/>
                </a:cxn>
                <a:cxn ang="0">
                  <a:pos x="79" y="14"/>
                </a:cxn>
                <a:cxn ang="0">
                  <a:pos x="70" y="6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4" y="2"/>
                </a:cxn>
                <a:cxn ang="0">
                  <a:pos x="28" y="22"/>
                </a:cxn>
                <a:cxn ang="0">
                  <a:pos x="20" y="65"/>
                </a:cxn>
                <a:cxn ang="0">
                  <a:pos x="14" y="129"/>
                </a:cxn>
                <a:cxn ang="0">
                  <a:pos x="11" y="163"/>
                </a:cxn>
                <a:cxn ang="0">
                  <a:pos x="4" y="205"/>
                </a:cxn>
                <a:cxn ang="0">
                  <a:pos x="0" y="291"/>
                </a:cxn>
                <a:cxn ang="0">
                  <a:pos x="3" y="423"/>
                </a:cxn>
                <a:cxn ang="0">
                  <a:pos x="6" y="510"/>
                </a:cxn>
                <a:cxn ang="0">
                  <a:pos x="4" y="620"/>
                </a:cxn>
                <a:cxn ang="0">
                  <a:pos x="2" y="826"/>
                </a:cxn>
                <a:cxn ang="0">
                  <a:pos x="6" y="953"/>
                </a:cxn>
                <a:cxn ang="0">
                  <a:pos x="11" y="1003"/>
                </a:cxn>
                <a:cxn ang="0">
                  <a:pos x="14" y="1024"/>
                </a:cxn>
                <a:cxn ang="0">
                  <a:pos x="15" y="1088"/>
                </a:cxn>
                <a:cxn ang="0">
                  <a:pos x="12" y="1173"/>
                </a:cxn>
                <a:cxn ang="0">
                  <a:pos x="12" y="1192"/>
                </a:cxn>
                <a:cxn ang="0">
                  <a:pos x="20" y="1253"/>
                </a:cxn>
                <a:cxn ang="0">
                  <a:pos x="28" y="1313"/>
                </a:cxn>
                <a:cxn ang="0">
                  <a:pos x="28" y="1332"/>
                </a:cxn>
                <a:cxn ang="0">
                  <a:pos x="31" y="1341"/>
                </a:cxn>
                <a:cxn ang="0">
                  <a:pos x="36" y="1349"/>
                </a:cxn>
                <a:cxn ang="0">
                  <a:pos x="44" y="1353"/>
                </a:cxn>
                <a:cxn ang="0">
                  <a:pos x="59" y="1353"/>
                </a:cxn>
                <a:cxn ang="0">
                  <a:pos x="67" y="1349"/>
                </a:cxn>
                <a:cxn ang="0">
                  <a:pos x="72" y="1341"/>
                </a:cxn>
                <a:cxn ang="0">
                  <a:pos x="74" y="1332"/>
                </a:cxn>
                <a:cxn ang="0">
                  <a:pos x="74" y="1302"/>
                </a:cxn>
                <a:cxn ang="0">
                  <a:pos x="67" y="1242"/>
                </a:cxn>
                <a:cxn ang="0">
                  <a:pos x="62" y="1212"/>
                </a:cxn>
                <a:cxn ang="0">
                  <a:pos x="58" y="1178"/>
                </a:cxn>
                <a:cxn ang="0">
                  <a:pos x="58" y="1143"/>
                </a:cxn>
                <a:cxn ang="0">
                  <a:pos x="62" y="1072"/>
                </a:cxn>
              </a:cxnLst>
              <a:rect l="0" t="0" r="r" b="b"/>
              <a:pathLst>
                <a:path w="79" h="1355">
                  <a:moveTo>
                    <a:pt x="62" y="1072"/>
                  </a:moveTo>
                  <a:lnTo>
                    <a:pt x="62" y="1072"/>
                  </a:lnTo>
                  <a:lnTo>
                    <a:pt x="63" y="1047"/>
                  </a:lnTo>
                  <a:lnTo>
                    <a:pt x="62" y="1011"/>
                  </a:lnTo>
                  <a:lnTo>
                    <a:pt x="58" y="923"/>
                  </a:lnTo>
                  <a:lnTo>
                    <a:pt x="54" y="834"/>
                  </a:lnTo>
                  <a:lnTo>
                    <a:pt x="51" y="773"/>
                  </a:lnTo>
                  <a:lnTo>
                    <a:pt x="51" y="614"/>
                  </a:lnTo>
                  <a:lnTo>
                    <a:pt x="51" y="614"/>
                  </a:lnTo>
                  <a:lnTo>
                    <a:pt x="53" y="452"/>
                  </a:lnTo>
                  <a:lnTo>
                    <a:pt x="51" y="371"/>
                  </a:lnTo>
                  <a:lnTo>
                    <a:pt x="50" y="331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48" y="270"/>
                  </a:lnTo>
                  <a:lnTo>
                    <a:pt x="48" y="251"/>
                  </a:lnTo>
                  <a:lnTo>
                    <a:pt x="50" y="212"/>
                  </a:lnTo>
                  <a:lnTo>
                    <a:pt x="55" y="174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62" y="112"/>
                  </a:lnTo>
                  <a:lnTo>
                    <a:pt x="65" y="78"/>
                  </a:lnTo>
                  <a:lnTo>
                    <a:pt x="67" y="60"/>
                  </a:lnTo>
                  <a:lnTo>
                    <a:pt x="70" y="43"/>
                  </a:lnTo>
                  <a:lnTo>
                    <a:pt x="74" y="27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0" y="6"/>
                  </a:lnTo>
                  <a:lnTo>
                    <a:pt x="65" y="4"/>
                  </a:lnTo>
                  <a:lnTo>
                    <a:pt x="58" y="1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8" y="22"/>
                  </a:lnTo>
                  <a:lnTo>
                    <a:pt x="23" y="43"/>
                  </a:lnTo>
                  <a:lnTo>
                    <a:pt x="20" y="65"/>
                  </a:lnTo>
                  <a:lnTo>
                    <a:pt x="17" y="87"/>
                  </a:lnTo>
                  <a:lnTo>
                    <a:pt x="14" y="129"/>
                  </a:lnTo>
                  <a:lnTo>
                    <a:pt x="12" y="147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4" y="205"/>
                  </a:lnTo>
                  <a:lnTo>
                    <a:pt x="2" y="248"/>
                  </a:lnTo>
                  <a:lnTo>
                    <a:pt x="0" y="291"/>
                  </a:lnTo>
                  <a:lnTo>
                    <a:pt x="0" y="336"/>
                  </a:lnTo>
                  <a:lnTo>
                    <a:pt x="3" y="423"/>
                  </a:lnTo>
                  <a:lnTo>
                    <a:pt x="6" y="467"/>
                  </a:lnTo>
                  <a:lnTo>
                    <a:pt x="6" y="510"/>
                  </a:lnTo>
                  <a:lnTo>
                    <a:pt x="6" y="510"/>
                  </a:lnTo>
                  <a:lnTo>
                    <a:pt x="4" y="620"/>
                  </a:lnTo>
                  <a:lnTo>
                    <a:pt x="2" y="757"/>
                  </a:lnTo>
                  <a:lnTo>
                    <a:pt x="2" y="826"/>
                  </a:lnTo>
                  <a:lnTo>
                    <a:pt x="3" y="894"/>
                  </a:lnTo>
                  <a:lnTo>
                    <a:pt x="6" y="953"/>
                  </a:lnTo>
                  <a:lnTo>
                    <a:pt x="8" y="979"/>
                  </a:lnTo>
                  <a:lnTo>
                    <a:pt x="11" y="1003"/>
                  </a:lnTo>
                  <a:lnTo>
                    <a:pt x="11" y="1003"/>
                  </a:lnTo>
                  <a:lnTo>
                    <a:pt x="14" y="1024"/>
                  </a:lnTo>
                  <a:lnTo>
                    <a:pt x="14" y="1046"/>
                  </a:lnTo>
                  <a:lnTo>
                    <a:pt x="15" y="1088"/>
                  </a:lnTo>
                  <a:lnTo>
                    <a:pt x="14" y="1130"/>
                  </a:lnTo>
                  <a:lnTo>
                    <a:pt x="12" y="1173"/>
                  </a:lnTo>
                  <a:lnTo>
                    <a:pt x="12" y="1173"/>
                  </a:lnTo>
                  <a:lnTo>
                    <a:pt x="12" y="1192"/>
                  </a:lnTo>
                  <a:lnTo>
                    <a:pt x="15" y="1212"/>
                  </a:lnTo>
                  <a:lnTo>
                    <a:pt x="20" y="1253"/>
                  </a:lnTo>
                  <a:lnTo>
                    <a:pt x="25" y="1292"/>
                  </a:lnTo>
                  <a:lnTo>
                    <a:pt x="28" y="1313"/>
                  </a:lnTo>
                  <a:lnTo>
                    <a:pt x="28" y="1332"/>
                  </a:lnTo>
                  <a:lnTo>
                    <a:pt x="28" y="1332"/>
                  </a:lnTo>
                  <a:lnTo>
                    <a:pt x="29" y="1338"/>
                  </a:lnTo>
                  <a:lnTo>
                    <a:pt x="31" y="1341"/>
                  </a:lnTo>
                  <a:lnTo>
                    <a:pt x="33" y="1345"/>
                  </a:lnTo>
                  <a:lnTo>
                    <a:pt x="36" y="1349"/>
                  </a:lnTo>
                  <a:lnTo>
                    <a:pt x="40" y="1352"/>
                  </a:lnTo>
                  <a:lnTo>
                    <a:pt x="44" y="1353"/>
                  </a:lnTo>
                  <a:lnTo>
                    <a:pt x="51" y="1355"/>
                  </a:lnTo>
                  <a:lnTo>
                    <a:pt x="59" y="1353"/>
                  </a:lnTo>
                  <a:lnTo>
                    <a:pt x="63" y="1352"/>
                  </a:lnTo>
                  <a:lnTo>
                    <a:pt x="67" y="1349"/>
                  </a:lnTo>
                  <a:lnTo>
                    <a:pt x="70" y="1345"/>
                  </a:lnTo>
                  <a:lnTo>
                    <a:pt x="72" y="1341"/>
                  </a:lnTo>
                  <a:lnTo>
                    <a:pt x="74" y="1338"/>
                  </a:lnTo>
                  <a:lnTo>
                    <a:pt x="74" y="1332"/>
                  </a:lnTo>
                  <a:lnTo>
                    <a:pt x="74" y="1332"/>
                  </a:lnTo>
                  <a:lnTo>
                    <a:pt x="74" y="1302"/>
                  </a:lnTo>
                  <a:lnTo>
                    <a:pt x="71" y="1272"/>
                  </a:lnTo>
                  <a:lnTo>
                    <a:pt x="67" y="1242"/>
                  </a:lnTo>
                  <a:lnTo>
                    <a:pt x="62" y="1212"/>
                  </a:lnTo>
                  <a:lnTo>
                    <a:pt x="62" y="1212"/>
                  </a:lnTo>
                  <a:lnTo>
                    <a:pt x="59" y="1195"/>
                  </a:lnTo>
                  <a:lnTo>
                    <a:pt x="58" y="1178"/>
                  </a:lnTo>
                  <a:lnTo>
                    <a:pt x="57" y="1160"/>
                  </a:lnTo>
                  <a:lnTo>
                    <a:pt x="58" y="1143"/>
                  </a:lnTo>
                  <a:lnTo>
                    <a:pt x="61" y="1107"/>
                  </a:lnTo>
                  <a:lnTo>
                    <a:pt x="62" y="1072"/>
                  </a:lnTo>
                  <a:lnTo>
                    <a:pt x="62" y="10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chenying0907 768"/>
            <p:cNvSpPr>
              <a:spLocks/>
            </p:cNvSpPr>
            <p:nvPr/>
          </p:nvSpPr>
          <p:spPr bwMode="auto">
            <a:xfrm>
              <a:off x="2044701" y="3662363"/>
              <a:ext cx="758825" cy="128588"/>
            </a:xfrm>
            <a:custGeom>
              <a:avLst/>
              <a:gdLst/>
              <a:ahLst/>
              <a:cxnLst>
                <a:cxn ang="0">
                  <a:pos x="1912" y="41"/>
                </a:cxn>
                <a:cxn ang="0">
                  <a:pos x="1906" y="29"/>
                </a:cxn>
                <a:cxn ang="0">
                  <a:pos x="1890" y="24"/>
                </a:cxn>
                <a:cxn ang="0">
                  <a:pos x="1874" y="29"/>
                </a:cxn>
                <a:cxn ang="0">
                  <a:pos x="1868" y="41"/>
                </a:cxn>
                <a:cxn ang="0">
                  <a:pos x="1868" y="94"/>
                </a:cxn>
                <a:cxn ang="0">
                  <a:pos x="1867" y="143"/>
                </a:cxn>
                <a:cxn ang="0">
                  <a:pos x="1861" y="168"/>
                </a:cxn>
                <a:cxn ang="0">
                  <a:pos x="1840" y="202"/>
                </a:cxn>
                <a:cxn ang="0">
                  <a:pos x="1800" y="230"/>
                </a:cxn>
                <a:cxn ang="0">
                  <a:pos x="1771" y="245"/>
                </a:cxn>
                <a:cxn ang="0">
                  <a:pos x="1728" y="258"/>
                </a:cxn>
                <a:cxn ang="0">
                  <a:pos x="1668" y="263"/>
                </a:cxn>
                <a:cxn ang="0">
                  <a:pos x="1621" y="267"/>
                </a:cxn>
                <a:cxn ang="0">
                  <a:pos x="1575" y="274"/>
                </a:cxn>
                <a:cxn ang="0">
                  <a:pos x="1394" y="278"/>
                </a:cxn>
                <a:cxn ang="0">
                  <a:pos x="1214" y="274"/>
                </a:cxn>
                <a:cxn ang="0">
                  <a:pos x="961" y="279"/>
                </a:cxn>
                <a:cxn ang="0">
                  <a:pos x="902" y="278"/>
                </a:cxn>
                <a:cxn ang="0">
                  <a:pos x="757" y="263"/>
                </a:cxn>
                <a:cxn ang="0">
                  <a:pos x="659" y="261"/>
                </a:cxn>
                <a:cxn ang="0">
                  <a:pos x="422" y="251"/>
                </a:cxn>
                <a:cxn ang="0">
                  <a:pos x="398" y="250"/>
                </a:cxn>
                <a:cxn ang="0">
                  <a:pos x="333" y="241"/>
                </a:cxn>
                <a:cxn ang="0">
                  <a:pos x="289" y="238"/>
                </a:cxn>
                <a:cxn ang="0">
                  <a:pos x="194" y="225"/>
                </a:cxn>
                <a:cxn ang="0">
                  <a:pos x="146" y="211"/>
                </a:cxn>
                <a:cxn ang="0">
                  <a:pos x="106" y="185"/>
                </a:cxn>
                <a:cxn ang="0">
                  <a:pos x="81" y="162"/>
                </a:cxn>
                <a:cxn ang="0">
                  <a:pos x="63" y="140"/>
                </a:cxn>
                <a:cxn ang="0">
                  <a:pos x="50" y="97"/>
                </a:cxn>
                <a:cxn ang="0">
                  <a:pos x="46" y="23"/>
                </a:cxn>
                <a:cxn ang="0">
                  <a:pos x="44" y="13"/>
                </a:cxn>
                <a:cxn ang="0">
                  <a:pos x="35" y="4"/>
                </a:cxn>
                <a:cxn ang="0">
                  <a:pos x="14" y="2"/>
                </a:cxn>
                <a:cxn ang="0">
                  <a:pos x="5" y="9"/>
                </a:cxn>
                <a:cxn ang="0">
                  <a:pos x="0" y="23"/>
                </a:cxn>
                <a:cxn ang="0">
                  <a:pos x="3" y="80"/>
                </a:cxn>
                <a:cxn ang="0">
                  <a:pos x="17" y="143"/>
                </a:cxn>
                <a:cxn ang="0">
                  <a:pos x="35" y="177"/>
                </a:cxn>
                <a:cxn ang="0">
                  <a:pos x="63" y="208"/>
                </a:cxn>
                <a:cxn ang="0">
                  <a:pos x="85" y="228"/>
                </a:cxn>
                <a:cxn ang="0">
                  <a:pos x="123" y="250"/>
                </a:cxn>
                <a:cxn ang="0">
                  <a:pos x="209" y="278"/>
                </a:cxn>
                <a:cxn ang="0">
                  <a:pos x="297" y="285"/>
                </a:cxn>
                <a:cxn ang="0">
                  <a:pos x="366" y="289"/>
                </a:cxn>
                <a:cxn ang="0">
                  <a:pos x="538" y="308"/>
                </a:cxn>
                <a:cxn ang="0">
                  <a:pos x="613" y="309"/>
                </a:cxn>
                <a:cxn ang="0">
                  <a:pos x="871" y="322"/>
                </a:cxn>
                <a:cxn ang="0">
                  <a:pos x="961" y="325"/>
                </a:cxn>
                <a:cxn ang="0">
                  <a:pos x="1184" y="321"/>
                </a:cxn>
                <a:cxn ang="0">
                  <a:pos x="1537" y="319"/>
                </a:cxn>
                <a:cxn ang="0">
                  <a:pos x="1596" y="314"/>
                </a:cxn>
                <a:cxn ang="0">
                  <a:pos x="1652" y="309"/>
                </a:cxn>
                <a:cxn ang="0">
                  <a:pos x="1712" y="305"/>
                </a:cxn>
                <a:cxn ang="0">
                  <a:pos x="1792" y="283"/>
                </a:cxn>
                <a:cxn ang="0">
                  <a:pos x="1868" y="240"/>
                </a:cxn>
                <a:cxn ang="0">
                  <a:pos x="1886" y="221"/>
                </a:cxn>
                <a:cxn ang="0">
                  <a:pos x="1904" y="189"/>
                </a:cxn>
                <a:cxn ang="0">
                  <a:pos x="1912" y="149"/>
                </a:cxn>
                <a:cxn ang="0">
                  <a:pos x="1914" y="46"/>
                </a:cxn>
              </a:cxnLst>
              <a:rect l="0" t="0" r="r" b="b"/>
              <a:pathLst>
                <a:path w="1915" h="325">
                  <a:moveTo>
                    <a:pt x="1914" y="46"/>
                  </a:moveTo>
                  <a:lnTo>
                    <a:pt x="1914" y="46"/>
                  </a:lnTo>
                  <a:lnTo>
                    <a:pt x="1912" y="41"/>
                  </a:lnTo>
                  <a:lnTo>
                    <a:pt x="1911" y="36"/>
                  </a:lnTo>
                  <a:lnTo>
                    <a:pt x="1908" y="32"/>
                  </a:lnTo>
                  <a:lnTo>
                    <a:pt x="1906" y="29"/>
                  </a:lnTo>
                  <a:lnTo>
                    <a:pt x="1902" y="26"/>
                  </a:lnTo>
                  <a:lnTo>
                    <a:pt x="1898" y="25"/>
                  </a:lnTo>
                  <a:lnTo>
                    <a:pt x="1890" y="24"/>
                  </a:lnTo>
                  <a:lnTo>
                    <a:pt x="1882" y="25"/>
                  </a:lnTo>
                  <a:lnTo>
                    <a:pt x="1878" y="26"/>
                  </a:lnTo>
                  <a:lnTo>
                    <a:pt x="1874" y="29"/>
                  </a:lnTo>
                  <a:lnTo>
                    <a:pt x="1872" y="32"/>
                  </a:lnTo>
                  <a:lnTo>
                    <a:pt x="1869" y="36"/>
                  </a:lnTo>
                  <a:lnTo>
                    <a:pt x="1868" y="41"/>
                  </a:lnTo>
                  <a:lnTo>
                    <a:pt x="1868" y="46"/>
                  </a:lnTo>
                  <a:lnTo>
                    <a:pt x="1868" y="46"/>
                  </a:lnTo>
                  <a:lnTo>
                    <a:pt x="1868" y="94"/>
                  </a:lnTo>
                  <a:lnTo>
                    <a:pt x="1868" y="118"/>
                  </a:lnTo>
                  <a:lnTo>
                    <a:pt x="1867" y="143"/>
                  </a:lnTo>
                  <a:lnTo>
                    <a:pt x="1867" y="143"/>
                  </a:lnTo>
                  <a:lnTo>
                    <a:pt x="1867" y="152"/>
                  </a:lnTo>
                  <a:lnTo>
                    <a:pt x="1864" y="160"/>
                  </a:lnTo>
                  <a:lnTo>
                    <a:pt x="1861" y="168"/>
                  </a:lnTo>
                  <a:lnTo>
                    <a:pt x="1859" y="176"/>
                  </a:lnTo>
                  <a:lnTo>
                    <a:pt x="1850" y="190"/>
                  </a:lnTo>
                  <a:lnTo>
                    <a:pt x="1840" y="202"/>
                  </a:lnTo>
                  <a:lnTo>
                    <a:pt x="1827" y="212"/>
                  </a:lnTo>
                  <a:lnTo>
                    <a:pt x="1814" y="221"/>
                  </a:lnTo>
                  <a:lnTo>
                    <a:pt x="1800" y="230"/>
                  </a:lnTo>
                  <a:lnTo>
                    <a:pt x="1784" y="238"/>
                  </a:lnTo>
                  <a:lnTo>
                    <a:pt x="1784" y="238"/>
                  </a:lnTo>
                  <a:lnTo>
                    <a:pt x="1771" y="245"/>
                  </a:lnTo>
                  <a:lnTo>
                    <a:pt x="1757" y="251"/>
                  </a:lnTo>
                  <a:lnTo>
                    <a:pt x="1742" y="255"/>
                  </a:lnTo>
                  <a:lnTo>
                    <a:pt x="1728" y="258"/>
                  </a:lnTo>
                  <a:lnTo>
                    <a:pt x="1714" y="261"/>
                  </a:lnTo>
                  <a:lnTo>
                    <a:pt x="1698" y="262"/>
                  </a:lnTo>
                  <a:lnTo>
                    <a:pt x="1668" y="263"/>
                  </a:lnTo>
                  <a:lnTo>
                    <a:pt x="1668" y="263"/>
                  </a:lnTo>
                  <a:lnTo>
                    <a:pt x="1644" y="264"/>
                  </a:lnTo>
                  <a:lnTo>
                    <a:pt x="1621" y="267"/>
                  </a:lnTo>
                  <a:lnTo>
                    <a:pt x="1598" y="271"/>
                  </a:lnTo>
                  <a:lnTo>
                    <a:pt x="1575" y="274"/>
                  </a:lnTo>
                  <a:lnTo>
                    <a:pt x="1575" y="274"/>
                  </a:lnTo>
                  <a:lnTo>
                    <a:pt x="1538" y="276"/>
                  </a:lnTo>
                  <a:lnTo>
                    <a:pt x="1495" y="278"/>
                  </a:lnTo>
                  <a:lnTo>
                    <a:pt x="1394" y="278"/>
                  </a:lnTo>
                  <a:lnTo>
                    <a:pt x="1295" y="275"/>
                  </a:lnTo>
                  <a:lnTo>
                    <a:pt x="1214" y="274"/>
                  </a:lnTo>
                  <a:lnTo>
                    <a:pt x="1214" y="274"/>
                  </a:lnTo>
                  <a:lnTo>
                    <a:pt x="1151" y="275"/>
                  </a:lnTo>
                  <a:lnTo>
                    <a:pt x="1088" y="276"/>
                  </a:lnTo>
                  <a:lnTo>
                    <a:pt x="961" y="279"/>
                  </a:lnTo>
                  <a:lnTo>
                    <a:pt x="961" y="279"/>
                  </a:lnTo>
                  <a:lnTo>
                    <a:pt x="931" y="279"/>
                  </a:lnTo>
                  <a:lnTo>
                    <a:pt x="902" y="278"/>
                  </a:lnTo>
                  <a:lnTo>
                    <a:pt x="845" y="271"/>
                  </a:lnTo>
                  <a:lnTo>
                    <a:pt x="786" y="266"/>
                  </a:lnTo>
                  <a:lnTo>
                    <a:pt x="757" y="263"/>
                  </a:lnTo>
                  <a:lnTo>
                    <a:pt x="729" y="263"/>
                  </a:lnTo>
                  <a:lnTo>
                    <a:pt x="729" y="263"/>
                  </a:lnTo>
                  <a:lnTo>
                    <a:pt x="659" y="261"/>
                  </a:lnTo>
                  <a:lnTo>
                    <a:pt x="575" y="257"/>
                  </a:lnTo>
                  <a:lnTo>
                    <a:pt x="492" y="253"/>
                  </a:lnTo>
                  <a:lnTo>
                    <a:pt x="422" y="251"/>
                  </a:lnTo>
                  <a:lnTo>
                    <a:pt x="422" y="251"/>
                  </a:lnTo>
                  <a:lnTo>
                    <a:pt x="411" y="251"/>
                  </a:lnTo>
                  <a:lnTo>
                    <a:pt x="398" y="250"/>
                  </a:lnTo>
                  <a:lnTo>
                    <a:pt x="371" y="246"/>
                  </a:lnTo>
                  <a:lnTo>
                    <a:pt x="347" y="242"/>
                  </a:lnTo>
                  <a:lnTo>
                    <a:pt x="333" y="241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89" y="238"/>
                  </a:lnTo>
                  <a:lnTo>
                    <a:pt x="256" y="234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77" y="223"/>
                  </a:lnTo>
                  <a:lnTo>
                    <a:pt x="161" y="217"/>
                  </a:lnTo>
                  <a:lnTo>
                    <a:pt x="146" y="211"/>
                  </a:lnTo>
                  <a:lnTo>
                    <a:pt x="132" y="204"/>
                  </a:lnTo>
                  <a:lnTo>
                    <a:pt x="119" y="195"/>
                  </a:lnTo>
                  <a:lnTo>
                    <a:pt x="106" y="185"/>
                  </a:lnTo>
                  <a:lnTo>
                    <a:pt x="93" y="174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74" y="156"/>
                  </a:lnTo>
                  <a:lnTo>
                    <a:pt x="68" y="148"/>
                  </a:lnTo>
                  <a:lnTo>
                    <a:pt x="63" y="140"/>
                  </a:lnTo>
                  <a:lnTo>
                    <a:pt x="59" y="132"/>
                  </a:lnTo>
                  <a:lnTo>
                    <a:pt x="54" y="115"/>
                  </a:lnTo>
                  <a:lnTo>
                    <a:pt x="50" y="97"/>
                  </a:lnTo>
                  <a:lnTo>
                    <a:pt x="47" y="79"/>
                  </a:lnTo>
                  <a:lnTo>
                    <a:pt x="46" y="6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2" y="9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53"/>
                  </a:lnTo>
                  <a:lnTo>
                    <a:pt x="3" y="80"/>
                  </a:lnTo>
                  <a:lnTo>
                    <a:pt x="6" y="106"/>
                  </a:lnTo>
                  <a:lnTo>
                    <a:pt x="13" y="131"/>
                  </a:lnTo>
                  <a:lnTo>
                    <a:pt x="17" y="143"/>
                  </a:lnTo>
                  <a:lnTo>
                    <a:pt x="22" y="155"/>
                  </a:lnTo>
                  <a:lnTo>
                    <a:pt x="29" y="165"/>
                  </a:lnTo>
                  <a:lnTo>
                    <a:pt x="35" y="177"/>
                  </a:lnTo>
                  <a:lnTo>
                    <a:pt x="43" y="187"/>
                  </a:lnTo>
                  <a:lnTo>
                    <a:pt x="52" y="198"/>
                  </a:lnTo>
                  <a:lnTo>
                    <a:pt x="63" y="208"/>
                  </a:lnTo>
                  <a:lnTo>
                    <a:pt x="74" y="219"/>
                  </a:lnTo>
                  <a:lnTo>
                    <a:pt x="74" y="219"/>
                  </a:lnTo>
                  <a:lnTo>
                    <a:pt x="85" y="228"/>
                  </a:lnTo>
                  <a:lnTo>
                    <a:pt x="97" y="236"/>
                  </a:lnTo>
                  <a:lnTo>
                    <a:pt x="110" y="244"/>
                  </a:lnTo>
                  <a:lnTo>
                    <a:pt x="123" y="250"/>
                  </a:lnTo>
                  <a:lnTo>
                    <a:pt x="150" y="262"/>
                  </a:lnTo>
                  <a:lnTo>
                    <a:pt x="179" y="271"/>
                  </a:lnTo>
                  <a:lnTo>
                    <a:pt x="209" y="278"/>
                  </a:lnTo>
                  <a:lnTo>
                    <a:pt x="239" y="283"/>
                  </a:lnTo>
                  <a:lnTo>
                    <a:pt x="268" y="284"/>
                  </a:lnTo>
                  <a:lnTo>
                    <a:pt x="297" y="285"/>
                  </a:lnTo>
                  <a:lnTo>
                    <a:pt x="297" y="285"/>
                  </a:lnTo>
                  <a:lnTo>
                    <a:pt x="332" y="287"/>
                  </a:lnTo>
                  <a:lnTo>
                    <a:pt x="366" y="289"/>
                  </a:lnTo>
                  <a:lnTo>
                    <a:pt x="434" y="297"/>
                  </a:lnTo>
                  <a:lnTo>
                    <a:pt x="502" y="305"/>
                  </a:lnTo>
                  <a:lnTo>
                    <a:pt x="538" y="308"/>
                  </a:lnTo>
                  <a:lnTo>
                    <a:pt x="572" y="309"/>
                  </a:lnTo>
                  <a:lnTo>
                    <a:pt x="572" y="309"/>
                  </a:lnTo>
                  <a:lnTo>
                    <a:pt x="613" y="309"/>
                  </a:lnTo>
                  <a:lnTo>
                    <a:pt x="661" y="312"/>
                  </a:lnTo>
                  <a:lnTo>
                    <a:pt x="766" y="317"/>
                  </a:lnTo>
                  <a:lnTo>
                    <a:pt x="871" y="322"/>
                  </a:lnTo>
                  <a:lnTo>
                    <a:pt x="920" y="325"/>
                  </a:lnTo>
                  <a:lnTo>
                    <a:pt x="961" y="325"/>
                  </a:lnTo>
                  <a:lnTo>
                    <a:pt x="961" y="325"/>
                  </a:lnTo>
                  <a:lnTo>
                    <a:pt x="1036" y="323"/>
                  </a:lnTo>
                  <a:lnTo>
                    <a:pt x="1109" y="322"/>
                  </a:lnTo>
                  <a:lnTo>
                    <a:pt x="1184" y="321"/>
                  </a:lnTo>
                  <a:lnTo>
                    <a:pt x="1258" y="319"/>
                  </a:lnTo>
                  <a:lnTo>
                    <a:pt x="1537" y="319"/>
                  </a:lnTo>
                  <a:lnTo>
                    <a:pt x="1537" y="319"/>
                  </a:lnTo>
                  <a:lnTo>
                    <a:pt x="1553" y="319"/>
                  </a:lnTo>
                  <a:lnTo>
                    <a:pt x="1567" y="318"/>
                  </a:lnTo>
                  <a:lnTo>
                    <a:pt x="1596" y="314"/>
                  </a:lnTo>
                  <a:lnTo>
                    <a:pt x="1623" y="310"/>
                  </a:lnTo>
                  <a:lnTo>
                    <a:pt x="1638" y="309"/>
                  </a:lnTo>
                  <a:lnTo>
                    <a:pt x="1652" y="309"/>
                  </a:lnTo>
                  <a:lnTo>
                    <a:pt x="1652" y="309"/>
                  </a:lnTo>
                  <a:lnTo>
                    <a:pt x="1683" y="308"/>
                  </a:lnTo>
                  <a:lnTo>
                    <a:pt x="1712" y="305"/>
                  </a:lnTo>
                  <a:lnTo>
                    <a:pt x="1740" y="300"/>
                  </a:lnTo>
                  <a:lnTo>
                    <a:pt x="1766" y="292"/>
                  </a:lnTo>
                  <a:lnTo>
                    <a:pt x="1792" y="283"/>
                  </a:lnTo>
                  <a:lnTo>
                    <a:pt x="1817" y="271"/>
                  </a:lnTo>
                  <a:lnTo>
                    <a:pt x="1843" y="257"/>
                  </a:lnTo>
                  <a:lnTo>
                    <a:pt x="1868" y="240"/>
                  </a:lnTo>
                  <a:lnTo>
                    <a:pt x="1868" y="240"/>
                  </a:lnTo>
                  <a:lnTo>
                    <a:pt x="1878" y="230"/>
                  </a:lnTo>
                  <a:lnTo>
                    <a:pt x="1886" y="221"/>
                  </a:lnTo>
                  <a:lnTo>
                    <a:pt x="1894" y="211"/>
                  </a:lnTo>
                  <a:lnTo>
                    <a:pt x="1899" y="200"/>
                  </a:lnTo>
                  <a:lnTo>
                    <a:pt x="1904" y="189"/>
                  </a:lnTo>
                  <a:lnTo>
                    <a:pt x="1908" y="176"/>
                  </a:lnTo>
                  <a:lnTo>
                    <a:pt x="1911" y="162"/>
                  </a:lnTo>
                  <a:lnTo>
                    <a:pt x="1912" y="149"/>
                  </a:lnTo>
                  <a:lnTo>
                    <a:pt x="1915" y="123"/>
                  </a:lnTo>
                  <a:lnTo>
                    <a:pt x="1915" y="96"/>
                  </a:lnTo>
                  <a:lnTo>
                    <a:pt x="1914" y="46"/>
                  </a:lnTo>
                  <a:lnTo>
                    <a:pt x="1914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2" name="chenying0907 769"/>
            <p:cNvSpPr>
              <a:spLocks/>
            </p:cNvSpPr>
            <p:nvPr/>
          </p:nvSpPr>
          <p:spPr bwMode="auto">
            <a:xfrm>
              <a:off x="2560638" y="3128963"/>
              <a:ext cx="244475" cy="560388"/>
            </a:xfrm>
            <a:custGeom>
              <a:avLst/>
              <a:gdLst/>
              <a:ahLst/>
              <a:cxnLst>
                <a:cxn ang="0">
                  <a:pos x="615" y="557"/>
                </a:cxn>
                <a:cxn ang="0">
                  <a:pos x="612" y="359"/>
                </a:cxn>
                <a:cxn ang="0">
                  <a:pos x="609" y="293"/>
                </a:cxn>
                <a:cxn ang="0">
                  <a:pos x="603" y="247"/>
                </a:cxn>
                <a:cxn ang="0">
                  <a:pos x="599" y="200"/>
                </a:cxn>
                <a:cxn ang="0">
                  <a:pos x="599" y="190"/>
                </a:cxn>
                <a:cxn ang="0">
                  <a:pos x="592" y="164"/>
                </a:cxn>
                <a:cxn ang="0">
                  <a:pos x="578" y="128"/>
                </a:cxn>
                <a:cxn ang="0">
                  <a:pos x="567" y="110"/>
                </a:cxn>
                <a:cxn ang="0">
                  <a:pos x="541" y="80"/>
                </a:cxn>
                <a:cxn ang="0">
                  <a:pos x="509" y="56"/>
                </a:cxn>
                <a:cxn ang="0">
                  <a:pos x="473" y="37"/>
                </a:cxn>
                <a:cxn ang="0">
                  <a:pos x="454" y="29"/>
                </a:cxn>
                <a:cxn ang="0">
                  <a:pos x="403" y="13"/>
                </a:cxn>
                <a:cxn ang="0">
                  <a:pos x="352" y="4"/>
                </a:cxn>
                <a:cxn ang="0">
                  <a:pos x="298" y="0"/>
                </a:cxn>
                <a:cxn ang="0">
                  <a:pos x="244" y="0"/>
                </a:cxn>
                <a:cxn ang="0">
                  <a:pos x="131" y="4"/>
                </a:cxn>
                <a:cxn ang="0">
                  <a:pos x="14" y="7"/>
                </a:cxn>
                <a:cxn ang="0">
                  <a:pos x="5" y="11"/>
                </a:cxn>
                <a:cxn ang="0">
                  <a:pos x="1" y="17"/>
                </a:cxn>
                <a:cxn ang="0">
                  <a:pos x="1" y="28"/>
                </a:cxn>
                <a:cxn ang="0">
                  <a:pos x="6" y="39"/>
                </a:cxn>
                <a:cxn ang="0">
                  <a:pos x="10" y="47"/>
                </a:cxn>
                <a:cxn ang="0">
                  <a:pos x="15" y="54"/>
                </a:cxn>
                <a:cxn ang="0">
                  <a:pos x="200" y="47"/>
                </a:cxn>
                <a:cxn ang="0">
                  <a:pos x="302" y="46"/>
                </a:cxn>
                <a:cxn ang="0">
                  <a:pos x="365" y="51"/>
                </a:cxn>
                <a:cxn ang="0">
                  <a:pos x="383" y="54"/>
                </a:cxn>
                <a:cxn ang="0">
                  <a:pos x="429" y="67"/>
                </a:cxn>
                <a:cxn ang="0">
                  <a:pos x="471" y="87"/>
                </a:cxn>
                <a:cxn ang="0">
                  <a:pos x="509" y="114"/>
                </a:cxn>
                <a:cxn ang="0">
                  <a:pos x="526" y="131"/>
                </a:cxn>
                <a:cxn ang="0">
                  <a:pos x="539" y="151"/>
                </a:cxn>
                <a:cxn ang="0">
                  <a:pos x="545" y="165"/>
                </a:cxn>
                <a:cxn ang="0">
                  <a:pos x="550" y="192"/>
                </a:cxn>
                <a:cxn ang="0">
                  <a:pos x="552" y="233"/>
                </a:cxn>
                <a:cxn ang="0">
                  <a:pos x="556" y="260"/>
                </a:cxn>
                <a:cxn ang="0">
                  <a:pos x="561" y="288"/>
                </a:cxn>
                <a:cxn ang="0">
                  <a:pos x="565" y="342"/>
                </a:cxn>
                <a:cxn ang="0">
                  <a:pos x="565" y="369"/>
                </a:cxn>
                <a:cxn ang="0">
                  <a:pos x="567" y="484"/>
                </a:cxn>
                <a:cxn ang="0">
                  <a:pos x="570" y="599"/>
                </a:cxn>
                <a:cxn ang="0">
                  <a:pos x="569" y="663"/>
                </a:cxn>
                <a:cxn ang="0">
                  <a:pos x="565" y="790"/>
                </a:cxn>
                <a:cxn ang="0">
                  <a:pos x="565" y="1392"/>
                </a:cxn>
                <a:cxn ang="0">
                  <a:pos x="565" y="1397"/>
                </a:cxn>
                <a:cxn ang="0">
                  <a:pos x="569" y="1405"/>
                </a:cxn>
                <a:cxn ang="0">
                  <a:pos x="575" y="1410"/>
                </a:cxn>
                <a:cxn ang="0">
                  <a:pos x="587" y="1414"/>
                </a:cxn>
                <a:cxn ang="0">
                  <a:pos x="600" y="1410"/>
                </a:cxn>
                <a:cxn ang="0">
                  <a:pos x="605" y="1405"/>
                </a:cxn>
                <a:cxn ang="0">
                  <a:pos x="609" y="1397"/>
                </a:cxn>
                <a:cxn ang="0">
                  <a:pos x="611" y="814"/>
                </a:cxn>
                <a:cxn ang="0">
                  <a:pos x="611" y="750"/>
                </a:cxn>
                <a:cxn ang="0">
                  <a:pos x="615" y="621"/>
                </a:cxn>
                <a:cxn ang="0">
                  <a:pos x="615" y="557"/>
                </a:cxn>
              </a:cxnLst>
              <a:rect l="0" t="0" r="r" b="b"/>
              <a:pathLst>
                <a:path w="615" h="1414">
                  <a:moveTo>
                    <a:pt x="615" y="557"/>
                  </a:moveTo>
                  <a:lnTo>
                    <a:pt x="615" y="557"/>
                  </a:lnTo>
                  <a:lnTo>
                    <a:pt x="613" y="425"/>
                  </a:lnTo>
                  <a:lnTo>
                    <a:pt x="612" y="359"/>
                  </a:lnTo>
                  <a:lnTo>
                    <a:pt x="609" y="293"/>
                  </a:lnTo>
                  <a:lnTo>
                    <a:pt x="609" y="293"/>
                  </a:lnTo>
                  <a:lnTo>
                    <a:pt x="607" y="270"/>
                  </a:lnTo>
                  <a:lnTo>
                    <a:pt x="603" y="247"/>
                  </a:lnTo>
                  <a:lnTo>
                    <a:pt x="600" y="224"/>
                  </a:lnTo>
                  <a:lnTo>
                    <a:pt x="599" y="200"/>
                  </a:lnTo>
                  <a:lnTo>
                    <a:pt x="599" y="200"/>
                  </a:lnTo>
                  <a:lnTo>
                    <a:pt x="599" y="190"/>
                  </a:lnTo>
                  <a:lnTo>
                    <a:pt x="598" y="181"/>
                  </a:lnTo>
                  <a:lnTo>
                    <a:pt x="592" y="164"/>
                  </a:lnTo>
                  <a:lnTo>
                    <a:pt x="586" y="145"/>
                  </a:lnTo>
                  <a:lnTo>
                    <a:pt x="578" y="128"/>
                  </a:lnTo>
                  <a:lnTo>
                    <a:pt x="578" y="128"/>
                  </a:lnTo>
                  <a:lnTo>
                    <a:pt x="567" y="110"/>
                  </a:lnTo>
                  <a:lnTo>
                    <a:pt x="556" y="94"/>
                  </a:lnTo>
                  <a:lnTo>
                    <a:pt x="541" y="80"/>
                  </a:lnTo>
                  <a:lnTo>
                    <a:pt x="526" y="67"/>
                  </a:lnTo>
                  <a:lnTo>
                    <a:pt x="509" y="56"/>
                  </a:lnTo>
                  <a:lnTo>
                    <a:pt x="490" y="46"/>
                  </a:lnTo>
                  <a:lnTo>
                    <a:pt x="473" y="37"/>
                  </a:lnTo>
                  <a:lnTo>
                    <a:pt x="454" y="29"/>
                  </a:lnTo>
                  <a:lnTo>
                    <a:pt x="454" y="29"/>
                  </a:lnTo>
                  <a:lnTo>
                    <a:pt x="429" y="20"/>
                  </a:lnTo>
                  <a:lnTo>
                    <a:pt x="403" y="13"/>
                  </a:lnTo>
                  <a:lnTo>
                    <a:pt x="378" y="8"/>
                  </a:lnTo>
                  <a:lnTo>
                    <a:pt x="352" y="4"/>
                  </a:lnTo>
                  <a:lnTo>
                    <a:pt x="325" y="2"/>
                  </a:lnTo>
                  <a:lnTo>
                    <a:pt x="298" y="0"/>
                  </a:lnTo>
                  <a:lnTo>
                    <a:pt x="272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131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0" y="47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98" y="51"/>
                  </a:lnTo>
                  <a:lnTo>
                    <a:pt x="200" y="47"/>
                  </a:lnTo>
                  <a:lnTo>
                    <a:pt x="252" y="46"/>
                  </a:lnTo>
                  <a:lnTo>
                    <a:pt x="302" y="46"/>
                  </a:lnTo>
                  <a:lnTo>
                    <a:pt x="345" y="49"/>
                  </a:lnTo>
                  <a:lnTo>
                    <a:pt x="365" y="51"/>
                  </a:lnTo>
                  <a:lnTo>
                    <a:pt x="383" y="54"/>
                  </a:lnTo>
                  <a:lnTo>
                    <a:pt x="383" y="54"/>
                  </a:lnTo>
                  <a:lnTo>
                    <a:pt x="405" y="60"/>
                  </a:lnTo>
                  <a:lnTo>
                    <a:pt x="429" y="67"/>
                  </a:lnTo>
                  <a:lnTo>
                    <a:pt x="450" y="76"/>
                  </a:lnTo>
                  <a:lnTo>
                    <a:pt x="471" y="87"/>
                  </a:lnTo>
                  <a:lnTo>
                    <a:pt x="490" y="100"/>
                  </a:lnTo>
                  <a:lnTo>
                    <a:pt x="509" y="114"/>
                  </a:lnTo>
                  <a:lnTo>
                    <a:pt x="518" y="123"/>
                  </a:lnTo>
                  <a:lnTo>
                    <a:pt x="526" y="131"/>
                  </a:lnTo>
                  <a:lnTo>
                    <a:pt x="532" y="141"/>
                  </a:lnTo>
                  <a:lnTo>
                    <a:pt x="539" y="151"/>
                  </a:lnTo>
                  <a:lnTo>
                    <a:pt x="539" y="151"/>
                  </a:lnTo>
                  <a:lnTo>
                    <a:pt x="545" y="165"/>
                  </a:lnTo>
                  <a:lnTo>
                    <a:pt x="549" y="178"/>
                  </a:lnTo>
                  <a:lnTo>
                    <a:pt x="550" y="192"/>
                  </a:lnTo>
                  <a:lnTo>
                    <a:pt x="552" y="206"/>
                  </a:lnTo>
                  <a:lnTo>
                    <a:pt x="552" y="233"/>
                  </a:lnTo>
                  <a:lnTo>
                    <a:pt x="553" y="247"/>
                  </a:lnTo>
                  <a:lnTo>
                    <a:pt x="556" y="260"/>
                  </a:lnTo>
                  <a:lnTo>
                    <a:pt x="556" y="260"/>
                  </a:lnTo>
                  <a:lnTo>
                    <a:pt x="561" y="288"/>
                  </a:lnTo>
                  <a:lnTo>
                    <a:pt x="564" y="315"/>
                  </a:lnTo>
                  <a:lnTo>
                    <a:pt x="565" y="342"/>
                  </a:lnTo>
                  <a:lnTo>
                    <a:pt x="565" y="369"/>
                  </a:lnTo>
                  <a:lnTo>
                    <a:pt x="565" y="369"/>
                  </a:lnTo>
                  <a:lnTo>
                    <a:pt x="565" y="427"/>
                  </a:lnTo>
                  <a:lnTo>
                    <a:pt x="567" y="484"/>
                  </a:lnTo>
                  <a:lnTo>
                    <a:pt x="569" y="542"/>
                  </a:lnTo>
                  <a:lnTo>
                    <a:pt x="570" y="599"/>
                  </a:lnTo>
                  <a:lnTo>
                    <a:pt x="570" y="599"/>
                  </a:lnTo>
                  <a:lnTo>
                    <a:pt x="569" y="663"/>
                  </a:lnTo>
                  <a:lnTo>
                    <a:pt x="567" y="726"/>
                  </a:lnTo>
                  <a:lnTo>
                    <a:pt x="565" y="790"/>
                  </a:lnTo>
                  <a:lnTo>
                    <a:pt x="565" y="853"/>
                  </a:lnTo>
                  <a:lnTo>
                    <a:pt x="565" y="1392"/>
                  </a:lnTo>
                  <a:lnTo>
                    <a:pt x="565" y="1392"/>
                  </a:lnTo>
                  <a:lnTo>
                    <a:pt x="565" y="1397"/>
                  </a:lnTo>
                  <a:lnTo>
                    <a:pt x="566" y="1401"/>
                  </a:lnTo>
                  <a:lnTo>
                    <a:pt x="569" y="1405"/>
                  </a:lnTo>
                  <a:lnTo>
                    <a:pt x="571" y="1409"/>
                  </a:lnTo>
                  <a:lnTo>
                    <a:pt x="575" y="1410"/>
                  </a:lnTo>
                  <a:lnTo>
                    <a:pt x="579" y="1413"/>
                  </a:lnTo>
                  <a:lnTo>
                    <a:pt x="587" y="1414"/>
                  </a:lnTo>
                  <a:lnTo>
                    <a:pt x="596" y="1413"/>
                  </a:lnTo>
                  <a:lnTo>
                    <a:pt x="600" y="1410"/>
                  </a:lnTo>
                  <a:lnTo>
                    <a:pt x="603" y="1409"/>
                  </a:lnTo>
                  <a:lnTo>
                    <a:pt x="605" y="1405"/>
                  </a:lnTo>
                  <a:lnTo>
                    <a:pt x="608" y="1401"/>
                  </a:lnTo>
                  <a:lnTo>
                    <a:pt x="609" y="1397"/>
                  </a:lnTo>
                  <a:lnTo>
                    <a:pt x="611" y="1392"/>
                  </a:lnTo>
                  <a:lnTo>
                    <a:pt x="611" y="814"/>
                  </a:lnTo>
                  <a:lnTo>
                    <a:pt x="611" y="814"/>
                  </a:lnTo>
                  <a:lnTo>
                    <a:pt x="611" y="750"/>
                  </a:lnTo>
                  <a:lnTo>
                    <a:pt x="613" y="686"/>
                  </a:lnTo>
                  <a:lnTo>
                    <a:pt x="615" y="621"/>
                  </a:lnTo>
                  <a:lnTo>
                    <a:pt x="615" y="557"/>
                  </a:lnTo>
                  <a:lnTo>
                    <a:pt x="615" y="5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3" name="chenying0907 770"/>
            <p:cNvSpPr>
              <a:spLocks/>
            </p:cNvSpPr>
            <p:nvPr/>
          </p:nvSpPr>
          <p:spPr bwMode="auto">
            <a:xfrm>
              <a:off x="2044701" y="3044825"/>
              <a:ext cx="533400" cy="114300"/>
            </a:xfrm>
            <a:custGeom>
              <a:avLst/>
              <a:gdLst/>
              <a:ahLst/>
              <a:cxnLst>
                <a:cxn ang="0">
                  <a:pos x="1338" y="227"/>
                </a:cxn>
                <a:cxn ang="0">
                  <a:pos x="1281" y="176"/>
                </a:cxn>
                <a:cxn ang="0">
                  <a:pos x="1218" y="132"/>
                </a:cxn>
                <a:cxn ang="0">
                  <a:pos x="1150" y="93"/>
                </a:cxn>
                <a:cxn ang="0">
                  <a:pos x="1081" y="60"/>
                </a:cxn>
                <a:cxn ang="0">
                  <a:pos x="1057" y="51"/>
                </a:cxn>
                <a:cxn ang="0">
                  <a:pos x="1004" y="34"/>
                </a:cxn>
                <a:cxn ang="0">
                  <a:pos x="943" y="22"/>
                </a:cxn>
                <a:cxn ang="0">
                  <a:pos x="848" y="10"/>
                </a:cxn>
                <a:cxn ang="0">
                  <a:pos x="721" y="1"/>
                </a:cxn>
                <a:cxn ang="0">
                  <a:pos x="608" y="0"/>
                </a:cxn>
                <a:cxn ang="0">
                  <a:pos x="563" y="0"/>
                </a:cxn>
                <a:cxn ang="0">
                  <a:pos x="471" y="5"/>
                </a:cxn>
                <a:cxn ang="0">
                  <a:pos x="378" y="17"/>
                </a:cxn>
                <a:cxn ang="0">
                  <a:pos x="332" y="27"/>
                </a:cxn>
                <a:cxn ang="0">
                  <a:pos x="289" y="40"/>
                </a:cxn>
                <a:cxn ang="0">
                  <a:pos x="246" y="57"/>
                </a:cxn>
                <a:cxn ang="0">
                  <a:pos x="212" y="73"/>
                </a:cxn>
                <a:cxn ang="0">
                  <a:pos x="138" y="111"/>
                </a:cxn>
                <a:cxn ang="0">
                  <a:pos x="100" y="134"/>
                </a:cxn>
                <a:cxn ang="0">
                  <a:pos x="66" y="161"/>
                </a:cxn>
                <a:cxn ang="0">
                  <a:pos x="36" y="189"/>
                </a:cxn>
                <a:cxn ang="0">
                  <a:pos x="13" y="223"/>
                </a:cxn>
                <a:cxn ang="0">
                  <a:pos x="0" y="260"/>
                </a:cxn>
                <a:cxn ang="0">
                  <a:pos x="0" y="265"/>
                </a:cxn>
                <a:cxn ang="0">
                  <a:pos x="2" y="274"/>
                </a:cxn>
                <a:cxn ang="0">
                  <a:pos x="7" y="281"/>
                </a:cxn>
                <a:cxn ang="0">
                  <a:pos x="19" y="287"/>
                </a:cxn>
                <a:cxn ang="0">
                  <a:pos x="30" y="287"/>
                </a:cxn>
                <a:cxn ang="0">
                  <a:pos x="38" y="283"/>
                </a:cxn>
                <a:cxn ang="0">
                  <a:pos x="43" y="277"/>
                </a:cxn>
                <a:cxn ang="0">
                  <a:pos x="45" y="272"/>
                </a:cxn>
                <a:cxn ang="0">
                  <a:pos x="58" y="238"/>
                </a:cxn>
                <a:cxn ang="0">
                  <a:pos x="81" y="206"/>
                </a:cxn>
                <a:cxn ang="0">
                  <a:pos x="111" y="179"/>
                </a:cxn>
                <a:cxn ang="0">
                  <a:pos x="147" y="155"/>
                </a:cxn>
                <a:cxn ang="0">
                  <a:pos x="186" y="134"/>
                </a:cxn>
                <a:cxn ang="0">
                  <a:pos x="262" y="99"/>
                </a:cxn>
                <a:cxn ang="0">
                  <a:pos x="295" y="86"/>
                </a:cxn>
                <a:cxn ang="0">
                  <a:pos x="336" y="72"/>
                </a:cxn>
                <a:cxn ang="0">
                  <a:pos x="387" y="62"/>
                </a:cxn>
                <a:cxn ang="0">
                  <a:pos x="444" y="55"/>
                </a:cxn>
                <a:cxn ang="0">
                  <a:pos x="561" y="47"/>
                </a:cxn>
                <a:cxn ang="0">
                  <a:pos x="716" y="45"/>
                </a:cxn>
                <a:cxn ang="0">
                  <a:pos x="762" y="45"/>
                </a:cxn>
                <a:cxn ang="0">
                  <a:pos x="853" y="52"/>
                </a:cxn>
                <a:cxn ang="0">
                  <a:pos x="945" y="65"/>
                </a:cxn>
                <a:cxn ang="0">
                  <a:pos x="1010" y="82"/>
                </a:cxn>
                <a:cxn ang="0">
                  <a:pos x="1055" y="98"/>
                </a:cxn>
                <a:cxn ang="0">
                  <a:pos x="1075" y="107"/>
                </a:cxn>
                <a:cxn ang="0">
                  <a:pos x="1138" y="137"/>
                </a:cxn>
                <a:cxn ang="0">
                  <a:pos x="1198" y="172"/>
                </a:cxn>
                <a:cxn ang="0">
                  <a:pos x="1255" y="213"/>
                </a:cxn>
                <a:cxn ang="0">
                  <a:pos x="1306" y="259"/>
                </a:cxn>
                <a:cxn ang="0">
                  <a:pos x="1310" y="263"/>
                </a:cxn>
                <a:cxn ang="0">
                  <a:pos x="1319" y="266"/>
                </a:cxn>
                <a:cxn ang="0">
                  <a:pos x="1327" y="265"/>
                </a:cxn>
                <a:cxn ang="0">
                  <a:pos x="1338" y="259"/>
                </a:cxn>
                <a:cxn ang="0">
                  <a:pos x="1345" y="248"/>
                </a:cxn>
                <a:cxn ang="0">
                  <a:pos x="1345" y="239"/>
                </a:cxn>
                <a:cxn ang="0">
                  <a:pos x="1342" y="231"/>
                </a:cxn>
                <a:cxn ang="0">
                  <a:pos x="1338" y="227"/>
                </a:cxn>
              </a:cxnLst>
              <a:rect l="0" t="0" r="r" b="b"/>
              <a:pathLst>
                <a:path w="1345" h="289">
                  <a:moveTo>
                    <a:pt x="1338" y="227"/>
                  </a:moveTo>
                  <a:lnTo>
                    <a:pt x="1338" y="227"/>
                  </a:lnTo>
                  <a:lnTo>
                    <a:pt x="1311" y="201"/>
                  </a:lnTo>
                  <a:lnTo>
                    <a:pt x="1281" y="176"/>
                  </a:lnTo>
                  <a:lnTo>
                    <a:pt x="1249" y="153"/>
                  </a:lnTo>
                  <a:lnTo>
                    <a:pt x="1218" y="132"/>
                  </a:lnTo>
                  <a:lnTo>
                    <a:pt x="1184" y="111"/>
                  </a:lnTo>
                  <a:lnTo>
                    <a:pt x="1150" y="93"/>
                  </a:lnTo>
                  <a:lnTo>
                    <a:pt x="1116" y="76"/>
                  </a:lnTo>
                  <a:lnTo>
                    <a:pt x="1081" y="60"/>
                  </a:lnTo>
                  <a:lnTo>
                    <a:pt x="1081" y="60"/>
                  </a:lnTo>
                  <a:lnTo>
                    <a:pt x="1057" y="51"/>
                  </a:lnTo>
                  <a:lnTo>
                    <a:pt x="1031" y="42"/>
                  </a:lnTo>
                  <a:lnTo>
                    <a:pt x="1004" y="34"/>
                  </a:lnTo>
                  <a:lnTo>
                    <a:pt x="975" y="27"/>
                  </a:lnTo>
                  <a:lnTo>
                    <a:pt x="943" y="22"/>
                  </a:lnTo>
                  <a:lnTo>
                    <a:pt x="912" y="17"/>
                  </a:lnTo>
                  <a:lnTo>
                    <a:pt x="848" y="10"/>
                  </a:lnTo>
                  <a:lnTo>
                    <a:pt x="784" y="5"/>
                  </a:lnTo>
                  <a:lnTo>
                    <a:pt x="721" y="1"/>
                  </a:lnTo>
                  <a:lnTo>
                    <a:pt x="662" y="0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563" y="0"/>
                  </a:lnTo>
                  <a:lnTo>
                    <a:pt x="517" y="1"/>
                  </a:lnTo>
                  <a:lnTo>
                    <a:pt x="471" y="5"/>
                  </a:lnTo>
                  <a:lnTo>
                    <a:pt x="424" y="9"/>
                  </a:lnTo>
                  <a:lnTo>
                    <a:pt x="378" y="17"/>
                  </a:lnTo>
                  <a:lnTo>
                    <a:pt x="356" y="22"/>
                  </a:lnTo>
                  <a:lnTo>
                    <a:pt x="332" y="27"/>
                  </a:lnTo>
                  <a:lnTo>
                    <a:pt x="310" y="32"/>
                  </a:lnTo>
                  <a:lnTo>
                    <a:pt x="289" y="40"/>
                  </a:lnTo>
                  <a:lnTo>
                    <a:pt x="267" y="48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12" y="73"/>
                  </a:lnTo>
                  <a:lnTo>
                    <a:pt x="176" y="90"/>
                  </a:lnTo>
                  <a:lnTo>
                    <a:pt x="138" y="111"/>
                  </a:lnTo>
                  <a:lnTo>
                    <a:pt x="118" y="123"/>
                  </a:lnTo>
                  <a:lnTo>
                    <a:pt x="100" y="134"/>
                  </a:lnTo>
                  <a:lnTo>
                    <a:pt x="83" y="146"/>
                  </a:lnTo>
                  <a:lnTo>
                    <a:pt x="66" y="161"/>
                  </a:lnTo>
                  <a:lnTo>
                    <a:pt x="50" y="175"/>
                  </a:lnTo>
                  <a:lnTo>
                    <a:pt x="36" y="189"/>
                  </a:lnTo>
                  <a:lnTo>
                    <a:pt x="24" y="206"/>
                  </a:lnTo>
                  <a:lnTo>
                    <a:pt x="13" y="223"/>
                  </a:lnTo>
                  <a:lnTo>
                    <a:pt x="5" y="240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2" y="274"/>
                  </a:lnTo>
                  <a:lnTo>
                    <a:pt x="4" y="278"/>
                  </a:lnTo>
                  <a:lnTo>
                    <a:pt x="7" y="281"/>
                  </a:lnTo>
                  <a:lnTo>
                    <a:pt x="11" y="283"/>
                  </a:lnTo>
                  <a:lnTo>
                    <a:pt x="19" y="287"/>
                  </a:lnTo>
                  <a:lnTo>
                    <a:pt x="26" y="289"/>
                  </a:lnTo>
                  <a:lnTo>
                    <a:pt x="30" y="287"/>
                  </a:lnTo>
                  <a:lnTo>
                    <a:pt x="34" y="286"/>
                  </a:lnTo>
                  <a:lnTo>
                    <a:pt x="38" y="283"/>
                  </a:lnTo>
                  <a:lnTo>
                    <a:pt x="41" y="281"/>
                  </a:lnTo>
                  <a:lnTo>
                    <a:pt x="43" y="277"/>
                  </a:lnTo>
                  <a:lnTo>
                    <a:pt x="45" y="272"/>
                  </a:lnTo>
                  <a:lnTo>
                    <a:pt x="45" y="272"/>
                  </a:lnTo>
                  <a:lnTo>
                    <a:pt x="50" y="255"/>
                  </a:lnTo>
                  <a:lnTo>
                    <a:pt x="58" y="238"/>
                  </a:lnTo>
                  <a:lnTo>
                    <a:pt x="68" y="222"/>
                  </a:lnTo>
                  <a:lnTo>
                    <a:pt x="81" y="206"/>
                  </a:lnTo>
                  <a:lnTo>
                    <a:pt x="96" y="193"/>
                  </a:lnTo>
                  <a:lnTo>
                    <a:pt x="111" y="179"/>
                  </a:lnTo>
                  <a:lnTo>
                    <a:pt x="128" y="167"/>
                  </a:lnTo>
                  <a:lnTo>
                    <a:pt x="147" y="155"/>
                  </a:lnTo>
                  <a:lnTo>
                    <a:pt x="166" y="145"/>
                  </a:lnTo>
                  <a:lnTo>
                    <a:pt x="186" y="134"/>
                  </a:lnTo>
                  <a:lnTo>
                    <a:pt x="225" y="116"/>
                  </a:lnTo>
                  <a:lnTo>
                    <a:pt x="262" y="99"/>
                  </a:lnTo>
                  <a:lnTo>
                    <a:pt x="295" y="86"/>
                  </a:lnTo>
                  <a:lnTo>
                    <a:pt x="295" y="86"/>
                  </a:lnTo>
                  <a:lnTo>
                    <a:pt x="314" y="78"/>
                  </a:lnTo>
                  <a:lnTo>
                    <a:pt x="336" y="72"/>
                  </a:lnTo>
                  <a:lnTo>
                    <a:pt x="361" y="66"/>
                  </a:lnTo>
                  <a:lnTo>
                    <a:pt x="387" y="62"/>
                  </a:lnTo>
                  <a:lnTo>
                    <a:pt x="415" y="59"/>
                  </a:lnTo>
                  <a:lnTo>
                    <a:pt x="444" y="55"/>
                  </a:lnTo>
                  <a:lnTo>
                    <a:pt x="503" y="49"/>
                  </a:lnTo>
                  <a:lnTo>
                    <a:pt x="561" y="47"/>
                  </a:lnTo>
                  <a:lnTo>
                    <a:pt x="619" y="45"/>
                  </a:lnTo>
                  <a:lnTo>
                    <a:pt x="716" y="45"/>
                  </a:lnTo>
                  <a:lnTo>
                    <a:pt x="716" y="45"/>
                  </a:lnTo>
                  <a:lnTo>
                    <a:pt x="762" y="45"/>
                  </a:lnTo>
                  <a:lnTo>
                    <a:pt x="807" y="48"/>
                  </a:lnTo>
                  <a:lnTo>
                    <a:pt x="853" y="52"/>
                  </a:lnTo>
                  <a:lnTo>
                    <a:pt x="899" y="57"/>
                  </a:lnTo>
                  <a:lnTo>
                    <a:pt x="945" y="65"/>
                  </a:lnTo>
                  <a:lnTo>
                    <a:pt x="989" y="76"/>
                  </a:lnTo>
                  <a:lnTo>
                    <a:pt x="1010" y="82"/>
                  </a:lnTo>
                  <a:lnTo>
                    <a:pt x="1032" y="90"/>
                  </a:lnTo>
                  <a:lnTo>
                    <a:pt x="1055" y="98"/>
                  </a:lnTo>
                  <a:lnTo>
                    <a:pt x="1075" y="107"/>
                  </a:lnTo>
                  <a:lnTo>
                    <a:pt x="1075" y="107"/>
                  </a:lnTo>
                  <a:lnTo>
                    <a:pt x="1107" y="121"/>
                  </a:lnTo>
                  <a:lnTo>
                    <a:pt x="1138" y="137"/>
                  </a:lnTo>
                  <a:lnTo>
                    <a:pt x="1168" y="154"/>
                  </a:lnTo>
                  <a:lnTo>
                    <a:pt x="1198" y="172"/>
                  </a:lnTo>
                  <a:lnTo>
                    <a:pt x="1227" y="192"/>
                  </a:lnTo>
                  <a:lnTo>
                    <a:pt x="1255" y="213"/>
                  </a:lnTo>
                  <a:lnTo>
                    <a:pt x="1281" y="236"/>
                  </a:lnTo>
                  <a:lnTo>
                    <a:pt x="1306" y="259"/>
                  </a:lnTo>
                  <a:lnTo>
                    <a:pt x="1306" y="259"/>
                  </a:lnTo>
                  <a:lnTo>
                    <a:pt x="1310" y="263"/>
                  </a:lnTo>
                  <a:lnTo>
                    <a:pt x="1315" y="265"/>
                  </a:lnTo>
                  <a:lnTo>
                    <a:pt x="1319" y="266"/>
                  </a:lnTo>
                  <a:lnTo>
                    <a:pt x="1323" y="266"/>
                  </a:lnTo>
                  <a:lnTo>
                    <a:pt x="1327" y="265"/>
                  </a:lnTo>
                  <a:lnTo>
                    <a:pt x="1331" y="264"/>
                  </a:lnTo>
                  <a:lnTo>
                    <a:pt x="1338" y="259"/>
                  </a:lnTo>
                  <a:lnTo>
                    <a:pt x="1342" y="252"/>
                  </a:lnTo>
                  <a:lnTo>
                    <a:pt x="1345" y="248"/>
                  </a:lnTo>
                  <a:lnTo>
                    <a:pt x="1345" y="244"/>
                  </a:lnTo>
                  <a:lnTo>
                    <a:pt x="1345" y="239"/>
                  </a:lnTo>
                  <a:lnTo>
                    <a:pt x="1344" y="235"/>
                  </a:lnTo>
                  <a:lnTo>
                    <a:pt x="1342" y="231"/>
                  </a:lnTo>
                  <a:lnTo>
                    <a:pt x="1338" y="227"/>
                  </a:lnTo>
                  <a:lnTo>
                    <a:pt x="1338" y="2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chenying0907 771"/>
            <p:cNvSpPr>
              <a:spLocks noEditPoints="1"/>
            </p:cNvSpPr>
            <p:nvPr/>
          </p:nvSpPr>
          <p:spPr bwMode="auto">
            <a:xfrm>
              <a:off x="2586038" y="3386138"/>
              <a:ext cx="158750" cy="50800"/>
            </a:xfrm>
            <a:custGeom>
              <a:avLst/>
              <a:gdLst/>
              <a:ahLst/>
              <a:cxnLst>
                <a:cxn ang="0">
                  <a:pos x="343" y="8"/>
                </a:cxn>
                <a:cxn ang="0">
                  <a:pos x="308" y="11"/>
                </a:cxn>
                <a:cxn ang="0">
                  <a:pos x="240" y="5"/>
                </a:cxn>
                <a:cxn ang="0">
                  <a:pos x="206" y="4"/>
                </a:cxn>
                <a:cxn ang="0">
                  <a:pos x="121" y="3"/>
                </a:cxn>
                <a:cxn ang="0">
                  <a:pos x="34" y="0"/>
                </a:cxn>
                <a:cxn ang="0">
                  <a:pos x="30" y="2"/>
                </a:cxn>
                <a:cxn ang="0">
                  <a:pos x="19" y="7"/>
                </a:cxn>
                <a:cxn ang="0">
                  <a:pos x="12" y="20"/>
                </a:cxn>
                <a:cxn ang="0">
                  <a:pos x="7" y="24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3" y="62"/>
                </a:cxn>
                <a:cxn ang="0">
                  <a:pos x="4" y="89"/>
                </a:cxn>
                <a:cxn ang="0">
                  <a:pos x="9" y="105"/>
                </a:cxn>
                <a:cxn ang="0">
                  <a:pos x="15" y="111"/>
                </a:cxn>
                <a:cxn ang="0">
                  <a:pos x="25" y="119"/>
                </a:cxn>
                <a:cxn ang="0">
                  <a:pos x="39" y="124"/>
                </a:cxn>
                <a:cxn ang="0">
                  <a:pos x="72" y="127"/>
                </a:cxn>
                <a:cxn ang="0">
                  <a:pos x="106" y="124"/>
                </a:cxn>
                <a:cxn ang="0">
                  <a:pos x="134" y="123"/>
                </a:cxn>
                <a:cxn ang="0">
                  <a:pos x="211" y="122"/>
                </a:cxn>
                <a:cxn ang="0">
                  <a:pos x="289" y="122"/>
                </a:cxn>
                <a:cxn ang="0">
                  <a:pos x="327" y="123"/>
                </a:cxn>
                <a:cxn ang="0">
                  <a:pos x="357" y="122"/>
                </a:cxn>
                <a:cxn ang="0">
                  <a:pos x="377" y="117"/>
                </a:cxn>
                <a:cxn ang="0">
                  <a:pos x="386" y="110"/>
                </a:cxn>
                <a:cxn ang="0">
                  <a:pos x="389" y="106"/>
                </a:cxn>
                <a:cxn ang="0">
                  <a:pos x="397" y="89"/>
                </a:cxn>
                <a:cxn ang="0">
                  <a:pos x="401" y="72"/>
                </a:cxn>
                <a:cxn ang="0">
                  <a:pos x="401" y="55"/>
                </a:cxn>
                <a:cxn ang="0">
                  <a:pos x="395" y="39"/>
                </a:cxn>
                <a:cxn ang="0">
                  <a:pos x="387" y="25"/>
                </a:cxn>
                <a:cxn ang="0">
                  <a:pos x="376" y="16"/>
                </a:cxn>
                <a:cxn ang="0">
                  <a:pos x="361" y="9"/>
                </a:cxn>
                <a:cxn ang="0">
                  <a:pos x="343" y="8"/>
                </a:cxn>
                <a:cxn ang="0">
                  <a:pos x="351" y="80"/>
                </a:cxn>
                <a:cxn ang="0">
                  <a:pos x="348" y="80"/>
                </a:cxn>
                <a:cxn ang="0">
                  <a:pos x="322" y="77"/>
                </a:cxn>
                <a:cxn ang="0">
                  <a:pos x="152" y="76"/>
                </a:cxn>
                <a:cxn ang="0">
                  <a:pos x="102" y="77"/>
                </a:cxn>
                <a:cxn ang="0">
                  <a:pos x="54" y="76"/>
                </a:cxn>
                <a:cxn ang="0">
                  <a:pos x="53" y="76"/>
                </a:cxn>
                <a:cxn ang="0">
                  <a:pos x="50" y="67"/>
                </a:cxn>
                <a:cxn ang="0">
                  <a:pos x="47" y="46"/>
                </a:cxn>
                <a:cxn ang="0">
                  <a:pos x="145" y="50"/>
                </a:cxn>
                <a:cxn ang="0">
                  <a:pos x="242" y="56"/>
                </a:cxn>
                <a:cxn ang="0">
                  <a:pos x="301" y="59"/>
                </a:cxn>
                <a:cxn ang="0">
                  <a:pos x="319" y="58"/>
                </a:cxn>
                <a:cxn ang="0">
                  <a:pos x="355" y="53"/>
                </a:cxn>
                <a:cxn ang="0">
                  <a:pos x="352" y="56"/>
                </a:cxn>
                <a:cxn ang="0">
                  <a:pos x="351" y="80"/>
                </a:cxn>
              </a:cxnLst>
              <a:rect l="0" t="0" r="r" b="b"/>
              <a:pathLst>
                <a:path w="401" h="127">
                  <a:moveTo>
                    <a:pt x="343" y="8"/>
                  </a:moveTo>
                  <a:lnTo>
                    <a:pt x="343" y="8"/>
                  </a:lnTo>
                  <a:lnTo>
                    <a:pt x="325" y="11"/>
                  </a:lnTo>
                  <a:lnTo>
                    <a:pt x="308" y="11"/>
                  </a:lnTo>
                  <a:lnTo>
                    <a:pt x="274" y="8"/>
                  </a:lnTo>
                  <a:lnTo>
                    <a:pt x="240" y="5"/>
                  </a:lnTo>
                  <a:lnTo>
                    <a:pt x="206" y="4"/>
                  </a:lnTo>
                  <a:lnTo>
                    <a:pt x="206" y="4"/>
                  </a:lnTo>
                  <a:lnTo>
                    <a:pt x="162" y="4"/>
                  </a:lnTo>
                  <a:lnTo>
                    <a:pt x="121" y="3"/>
                  </a:lnTo>
                  <a:lnTo>
                    <a:pt x="77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5" y="1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54"/>
                  </a:lnTo>
                  <a:lnTo>
                    <a:pt x="3" y="62"/>
                  </a:lnTo>
                  <a:lnTo>
                    <a:pt x="3" y="80"/>
                  </a:lnTo>
                  <a:lnTo>
                    <a:pt x="4" y="89"/>
                  </a:lnTo>
                  <a:lnTo>
                    <a:pt x="5" y="97"/>
                  </a:lnTo>
                  <a:lnTo>
                    <a:pt x="9" y="105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20" y="117"/>
                  </a:lnTo>
                  <a:lnTo>
                    <a:pt x="25" y="119"/>
                  </a:lnTo>
                  <a:lnTo>
                    <a:pt x="32" y="122"/>
                  </a:lnTo>
                  <a:lnTo>
                    <a:pt x="39" y="124"/>
                  </a:lnTo>
                  <a:lnTo>
                    <a:pt x="55" y="126"/>
                  </a:lnTo>
                  <a:lnTo>
                    <a:pt x="72" y="127"/>
                  </a:lnTo>
                  <a:lnTo>
                    <a:pt x="89" y="126"/>
                  </a:lnTo>
                  <a:lnTo>
                    <a:pt x="106" y="124"/>
                  </a:lnTo>
                  <a:lnTo>
                    <a:pt x="134" y="123"/>
                  </a:lnTo>
                  <a:lnTo>
                    <a:pt x="134" y="123"/>
                  </a:lnTo>
                  <a:lnTo>
                    <a:pt x="173" y="122"/>
                  </a:lnTo>
                  <a:lnTo>
                    <a:pt x="211" y="122"/>
                  </a:lnTo>
                  <a:lnTo>
                    <a:pt x="289" y="122"/>
                  </a:lnTo>
                  <a:lnTo>
                    <a:pt x="289" y="122"/>
                  </a:lnTo>
                  <a:lnTo>
                    <a:pt x="313" y="123"/>
                  </a:lnTo>
                  <a:lnTo>
                    <a:pt x="327" y="123"/>
                  </a:lnTo>
                  <a:lnTo>
                    <a:pt x="342" y="123"/>
                  </a:lnTo>
                  <a:lnTo>
                    <a:pt x="357" y="122"/>
                  </a:lnTo>
                  <a:lnTo>
                    <a:pt x="370" y="119"/>
                  </a:lnTo>
                  <a:lnTo>
                    <a:pt x="377" y="117"/>
                  </a:lnTo>
                  <a:lnTo>
                    <a:pt x="382" y="114"/>
                  </a:lnTo>
                  <a:lnTo>
                    <a:pt x="386" y="110"/>
                  </a:lnTo>
                  <a:lnTo>
                    <a:pt x="389" y="106"/>
                  </a:lnTo>
                  <a:lnTo>
                    <a:pt x="389" y="106"/>
                  </a:lnTo>
                  <a:lnTo>
                    <a:pt x="394" y="98"/>
                  </a:lnTo>
                  <a:lnTo>
                    <a:pt x="397" y="89"/>
                  </a:lnTo>
                  <a:lnTo>
                    <a:pt x="399" y="81"/>
                  </a:lnTo>
                  <a:lnTo>
                    <a:pt x="401" y="72"/>
                  </a:lnTo>
                  <a:lnTo>
                    <a:pt x="401" y="63"/>
                  </a:lnTo>
                  <a:lnTo>
                    <a:pt x="401" y="55"/>
                  </a:lnTo>
                  <a:lnTo>
                    <a:pt x="398" y="47"/>
                  </a:lnTo>
                  <a:lnTo>
                    <a:pt x="395" y="39"/>
                  </a:lnTo>
                  <a:lnTo>
                    <a:pt x="393" y="32"/>
                  </a:lnTo>
                  <a:lnTo>
                    <a:pt x="387" y="25"/>
                  </a:lnTo>
                  <a:lnTo>
                    <a:pt x="382" y="20"/>
                  </a:lnTo>
                  <a:lnTo>
                    <a:pt x="376" y="16"/>
                  </a:lnTo>
                  <a:lnTo>
                    <a:pt x="369" y="12"/>
                  </a:lnTo>
                  <a:lnTo>
                    <a:pt x="361" y="9"/>
                  </a:lnTo>
                  <a:lnTo>
                    <a:pt x="352" y="8"/>
                  </a:lnTo>
                  <a:lnTo>
                    <a:pt x="343" y="8"/>
                  </a:lnTo>
                  <a:lnTo>
                    <a:pt x="343" y="8"/>
                  </a:lnTo>
                  <a:close/>
                  <a:moveTo>
                    <a:pt x="351" y="80"/>
                  </a:moveTo>
                  <a:lnTo>
                    <a:pt x="351" y="80"/>
                  </a:lnTo>
                  <a:lnTo>
                    <a:pt x="348" y="80"/>
                  </a:lnTo>
                  <a:lnTo>
                    <a:pt x="343" y="79"/>
                  </a:lnTo>
                  <a:lnTo>
                    <a:pt x="322" y="77"/>
                  </a:lnTo>
                  <a:lnTo>
                    <a:pt x="258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02" y="77"/>
                  </a:lnTo>
                  <a:lnTo>
                    <a:pt x="79" y="77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3" y="76"/>
                  </a:lnTo>
                  <a:lnTo>
                    <a:pt x="51" y="73"/>
                  </a:lnTo>
                  <a:lnTo>
                    <a:pt x="50" y="67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96" y="47"/>
                  </a:lnTo>
                  <a:lnTo>
                    <a:pt x="145" y="50"/>
                  </a:lnTo>
                  <a:lnTo>
                    <a:pt x="242" y="56"/>
                  </a:lnTo>
                  <a:lnTo>
                    <a:pt x="242" y="56"/>
                  </a:lnTo>
                  <a:lnTo>
                    <a:pt x="281" y="59"/>
                  </a:lnTo>
                  <a:lnTo>
                    <a:pt x="301" y="59"/>
                  </a:lnTo>
                  <a:lnTo>
                    <a:pt x="319" y="58"/>
                  </a:lnTo>
                  <a:lnTo>
                    <a:pt x="319" y="58"/>
                  </a:lnTo>
                  <a:lnTo>
                    <a:pt x="355" y="53"/>
                  </a:lnTo>
                  <a:lnTo>
                    <a:pt x="355" y="53"/>
                  </a:lnTo>
                  <a:lnTo>
                    <a:pt x="353" y="54"/>
                  </a:lnTo>
                  <a:lnTo>
                    <a:pt x="352" y="56"/>
                  </a:lnTo>
                  <a:lnTo>
                    <a:pt x="351" y="66"/>
                  </a:lnTo>
                  <a:lnTo>
                    <a:pt x="351" y="80"/>
                  </a:lnTo>
                  <a:lnTo>
                    <a:pt x="351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5" name="chenying0907 772"/>
            <p:cNvSpPr>
              <a:spLocks/>
            </p:cNvSpPr>
            <p:nvPr/>
          </p:nvSpPr>
          <p:spPr bwMode="auto">
            <a:xfrm>
              <a:off x="2127251" y="3201988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5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19"/>
                </a:cxn>
                <a:cxn ang="0">
                  <a:pos x="109" y="15"/>
                </a:cxn>
                <a:cxn ang="0">
                  <a:pos x="107" y="11"/>
                </a:cxn>
                <a:cxn ang="0">
                  <a:pos x="104" y="7"/>
                </a:cxn>
                <a:cxn ang="0">
                  <a:pos x="102" y="5"/>
                </a:cxn>
                <a:cxn ang="0">
                  <a:pos x="98" y="4"/>
                </a:cxn>
                <a:cxn ang="0">
                  <a:pos x="92" y="2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6" y="1"/>
                </a:cxn>
                <a:cxn ang="0">
                  <a:pos x="49" y="1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4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3"/>
                </a:cxn>
                <a:cxn ang="0">
                  <a:pos x="1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" y="61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3"/>
                </a:cxn>
                <a:cxn ang="0">
                  <a:pos x="7" y="73"/>
                </a:cxn>
                <a:cxn ang="0">
                  <a:pos x="10" y="77"/>
                </a:cxn>
                <a:cxn ang="0">
                  <a:pos x="13" y="81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0"/>
                </a:cxn>
                <a:cxn ang="0">
                  <a:pos x="36" y="90"/>
                </a:cxn>
                <a:cxn ang="0">
                  <a:pos x="73" y="91"/>
                </a:cxn>
                <a:cxn ang="0">
                  <a:pos x="73" y="91"/>
                </a:cxn>
                <a:cxn ang="0">
                  <a:pos x="82" y="91"/>
                </a:cxn>
                <a:cxn ang="0">
                  <a:pos x="91" y="89"/>
                </a:cxn>
                <a:cxn ang="0">
                  <a:pos x="100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1" y="77"/>
                </a:cxn>
                <a:cxn ang="0">
                  <a:pos x="112" y="73"/>
                </a:cxn>
                <a:cxn ang="0">
                  <a:pos x="115" y="65"/>
                </a:cxn>
                <a:cxn ang="0">
                  <a:pos x="115" y="56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1">
                  <a:moveTo>
                    <a:pt x="115" y="47"/>
                  </a:moveTo>
                  <a:lnTo>
                    <a:pt x="115" y="47"/>
                  </a:lnTo>
                  <a:lnTo>
                    <a:pt x="113" y="35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4" y="7"/>
                  </a:lnTo>
                  <a:lnTo>
                    <a:pt x="102" y="5"/>
                  </a:lnTo>
                  <a:lnTo>
                    <a:pt x="98" y="4"/>
                  </a:lnTo>
                  <a:lnTo>
                    <a:pt x="92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3"/>
                  </a:lnTo>
                  <a:lnTo>
                    <a:pt x="1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3" y="81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82" y="91"/>
                  </a:lnTo>
                  <a:lnTo>
                    <a:pt x="91" y="89"/>
                  </a:lnTo>
                  <a:lnTo>
                    <a:pt x="100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1" y="77"/>
                  </a:lnTo>
                  <a:lnTo>
                    <a:pt x="112" y="73"/>
                  </a:lnTo>
                  <a:lnTo>
                    <a:pt x="115" y="65"/>
                  </a:lnTo>
                  <a:lnTo>
                    <a:pt x="115" y="56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chenying0907 773"/>
            <p:cNvSpPr>
              <a:spLocks/>
            </p:cNvSpPr>
            <p:nvPr/>
          </p:nvSpPr>
          <p:spPr bwMode="auto">
            <a:xfrm>
              <a:off x="2127251" y="3267075"/>
              <a:ext cx="46038" cy="34925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4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4"/>
                </a:cxn>
                <a:cxn ang="0">
                  <a:pos x="107" y="11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1"/>
                </a:cxn>
                <a:cxn ang="0">
                  <a:pos x="88" y="1"/>
                </a:cxn>
                <a:cxn ang="0">
                  <a:pos x="88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8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0">
                  <a:moveTo>
                    <a:pt x="115" y="47"/>
                  </a:moveTo>
                  <a:lnTo>
                    <a:pt x="115" y="47"/>
                  </a:lnTo>
                  <a:lnTo>
                    <a:pt x="113" y="3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4"/>
                  </a:lnTo>
                  <a:lnTo>
                    <a:pt x="107" y="11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8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7" name="chenying0907 774"/>
            <p:cNvSpPr>
              <a:spLocks/>
            </p:cNvSpPr>
            <p:nvPr/>
          </p:nvSpPr>
          <p:spPr bwMode="auto">
            <a:xfrm>
              <a:off x="2127251" y="3330575"/>
              <a:ext cx="46038" cy="36513"/>
            </a:xfrm>
            <a:custGeom>
              <a:avLst/>
              <a:gdLst/>
              <a:ahLst/>
              <a:cxnLst>
                <a:cxn ang="0">
                  <a:pos x="115" y="47"/>
                </a:cxn>
                <a:cxn ang="0">
                  <a:pos x="115" y="47"/>
                </a:cxn>
                <a:cxn ang="0">
                  <a:pos x="113" y="36"/>
                </a:cxn>
                <a:cxn ang="0">
                  <a:pos x="111" y="24"/>
                </a:cxn>
                <a:cxn ang="0">
                  <a:pos x="111" y="24"/>
                </a:cxn>
                <a:cxn ang="0">
                  <a:pos x="111" y="20"/>
                </a:cxn>
                <a:cxn ang="0">
                  <a:pos x="109" y="16"/>
                </a:cxn>
                <a:cxn ang="0">
                  <a:pos x="107" y="12"/>
                </a:cxn>
                <a:cxn ang="0">
                  <a:pos x="104" y="8"/>
                </a:cxn>
                <a:cxn ang="0">
                  <a:pos x="102" y="5"/>
                </a:cxn>
                <a:cxn ang="0">
                  <a:pos x="98" y="3"/>
                </a:cxn>
                <a:cxn ang="0">
                  <a:pos x="92" y="2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60" y="3"/>
                </a:cxn>
                <a:cxn ang="0">
                  <a:pos x="60" y="3"/>
                </a:cxn>
                <a:cxn ang="0">
                  <a:pos x="56" y="2"/>
                </a:cxn>
                <a:cxn ang="0">
                  <a:pos x="49" y="2"/>
                </a:cxn>
                <a:cxn ang="0">
                  <a:pos x="39" y="2"/>
                </a:cxn>
                <a:cxn ang="0">
                  <a:pos x="39" y="2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14" y="5"/>
                </a:cxn>
                <a:cxn ang="0">
                  <a:pos x="10" y="9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22"/>
                </a:cxn>
                <a:cxn ang="0">
                  <a:pos x="1" y="34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1" y="62"/>
                </a:cxn>
                <a:cxn ang="0">
                  <a:pos x="2" y="66"/>
                </a:cxn>
                <a:cxn ang="0">
                  <a:pos x="5" y="70"/>
                </a:cxn>
                <a:cxn ang="0">
                  <a:pos x="7" y="74"/>
                </a:cxn>
                <a:cxn ang="0">
                  <a:pos x="7" y="74"/>
                </a:cxn>
                <a:cxn ang="0">
                  <a:pos x="10" y="77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9"/>
                </a:cxn>
                <a:cxn ang="0">
                  <a:pos x="36" y="91"/>
                </a:cxn>
                <a:cxn ang="0">
                  <a:pos x="36" y="91"/>
                </a:cxn>
                <a:cxn ang="0">
                  <a:pos x="73" y="92"/>
                </a:cxn>
                <a:cxn ang="0">
                  <a:pos x="73" y="92"/>
                </a:cxn>
                <a:cxn ang="0">
                  <a:pos x="82" y="92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7"/>
                </a:cxn>
                <a:cxn ang="0">
                  <a:pos x="112" y="74"/>
                </a:cxn>
                <a:cxn ang="0">
                  <a:pos x="115" y="64"/>
                </a:cxn>
                <a:cxn ang="0">
                  <a:pos x="115" y="57"/>
                </a:cxn>
                <a:cxn ang="0">
                  <a:pos x="115" y="47"/>
                </a:cxn>
                <a:cxn ang="0">
                  <a:pos x="115" y="47"/>
                </a:cxn>
              </a:cxnLst>
              <a:rect l="0" t="0" r="r" b="b"/>
              <a:pathLst>
                <a:path w="115" h="92">
                  <a:moveTo>
                    <a:pt x="115" y="47"/>
                  </a:moveTo>
                  <a:lnTo>
                    <a:pt x="115" y="47"/>
                  </a:lnTo>
                  <a:lnTo>
                    <a:pt x="113" y="36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1" y="20"/>
                  </a:lnTo>
                  <a:lnTo>
                    <a:pt x="109" y="16"/>
                  </a:lnTo>
                  <a:lnTo>
                    <a:pt x="107" y="12"/>
                  </a:lnTo>
                  <a:lnTo>
                    <a:pt x="104" y="8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2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6" y="2"/>
                  </a:lnTo>
                  <a:lnTo>
                    <a:pt x="4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8" y="3"/>
                  </a:lnTo>
                  <a:lnTo>
                    <a:pt x="14" y="5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34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62"/>
                  </a:lnTo>
                  <a:lnTo>
                    <a:pt x="2" y="66"/>
                  </a:lnTo>
                  <a:lnTo>
                    <a:pt x="5" y="70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0" y="77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82" y="92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7"/>
                  </a:lnTo>
                  <a:lnTo>
                    <a:pt x="112" y="74"/>
                  </a:lnTo>
                  <a:lnTo>
                    <a:pt x="115" y="64"/>
                  </a:lnTo>
                  <a:lnTo>
                    <a:pt x="115" y="57"/>
                  </a:lnTo>
                  <a:lnTo>
                    <a:pt x="115" y="47"/>
                  </a:lnTo>
                  <a:lnTo>
                    <a:pt x="1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chenying0907 775"/>
            <p:cNvSpPr>
              <a:spLocks/>
            </p:cNvSpPr>
            <p:nvPr/>
          </p:nvSpPr>
          <p:spPr bwMode="auto">
            <a:xfrm>
              <a:off x="2127251" y="3395663"/>
              <a:ext cx="46038" cy="36513"/>
            </a:xfrm>
            <a:custGeom>
              <a:avLst/>
              <a:gdLst/>
              <a:ahLst/>
              <a:cxnLst>
                <a:cxn ang="0">
                  <a:pos x="115" y="46"/>
                </a:cxn>
                <a:cxn ang="0">
                  <a:pos x="115" y="46"/>
                </a:cxn>
                <a:cxn ang="0">
                  <a:pos x="113" y="34"/>
                </a:cxn>
                <a:cxn ang="0">
                  <a:pos x="111" y="23"/>
                </a:cxn>
                <a:cxn ang="0">
                  <a:pos x="111" y="23"/>
                </a:cxn>
                <a:cxn ang="0">
                  <a:pos x="111" y="18"/>
                </a:cxn>
                <a:cxn ang="0">
                  <a:pos x="109" y="14"/>
                </a:cxn>
                <a:cxn ang="0">
                  <a:pos x="107" y="10"/>
                </a:cxn>
                <a:cxn ang="0">
                  <a:pos x="104" y="8"/>
                </a:cxn>
                <a:cxn ang="0">
                  <a:pos x="102" y="4"/>
                </a:cxn>
                <a:cxn ang="0">
                  <a:pos x="98" y="2"/>
                </a:cxn>
                <a:cxn ang="0">
                  <a:pos x="92" y="1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60" y="1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30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0" y="8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3" y="22"/>
                </a:cxn>
                <a:cxn ang="0">
                  <a:pos x="1" y="32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2" y="65"/>
                </a:cxn>
                <a:cxn ang="0">
                  <a:pos x="5" y="69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10" y="76"/>
                </a:cxn>
                <a:cxn ang="0">
                  <a:pos x="13" y="80"/>
                </a:cxn>
                <a:cxn ang="0">
                  <a:pos x="19" y="85"/>
                </a:cxn>
                <a:cxn ang="0">
                  <a:pos x="27" y="87"/>
                </a:cxn>
                <a:cxn ang="0">
                  <a:pos x="36" y="89"/>
                </a:cxn>
                <a:cxn ang="0">
                  <a:pos x="36" y="89"/>
                </a:cxn>
                <a:cxn ang="0">
                  <a:pos x="73" y="90"/>
                </a:cxn>
                <a:cxn ang="0">
                  <a:pos x="73" y="90"/>
                </a:cxn>
                <a:cxn ang="0">
                  <a:pos x="82" y="90"/>
                </a:cxn>
                <a:cxn ang="0">
                  <a:pos x="91" y="89"/>
                </a:cxn>
                <a:cxn ang="0">
                  <a:pos x="100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1" y="76"/>
                </a:cxn>
                <a:cxn ang="0">
                  <a:pos x="112" y="72"/>
                </a:cxn>
                <a:cxn ang="0">
                  <a:pos x="115" y="64"/>
                </a:cxn>
                <a:cxn ang="0">
                  <a:pos x="115" y="55"/>
                </a:cxn>
                <a:cxn ang="0">
                  <a:pos x="115" y="46"/>
                </a:cxn>
                <a:cxn ang="0">
                  <a:pos x="115" y="46"/>
                </a:cxn>
              </a:cxnLst>
              <a:rect l="0" t="0" r="r" b="b"/>
              <a:pathLst>
                <a:path w="115" h="90">
                  <a:moveTo>
                    <a:pt x="115" y="46"/>
                  </a:moveTo>
                  <a:lnTo>
                    <a:pt x="115" y="46"/>
                  </a:lnTo>
                  <a:lnTo>
                    <a:pt x="113" y="34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11" y="18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8"/>
                  </a:lnTo>
                  <a:lnTo>
                    <a:pt x="102" y="4"/>
                  </a:lnTo>
                  <a:lnTo>
                    <a:pt x="98" y="2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22"/>
                  </a:lnTo>
                  <a:lnTo>
                    <a:pt x="1" y="32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2" y="65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0" y="76"/>
                  </a:lnTo>
                  <a:lnTo>
                    <a:pt x="13" y="80"/>
                  </a:lnTo>
                  <a:lnTo>
                    <a:pt x="19" y="85"/>
                  </a:lnTo>
                  <a:lnTo>
                    <a:pt x="27" y="87"/>
                  </a:lnTo>
                  <a:lnTo>
                    <a:pt x="36" y="89"/>
                  </a:lnTo>
                  <a:lnTo>
                    <a:pt x="36" y="89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82" y="90"/>
                  </a:lnTo>
                  <a:lnTo>
                    <a:pt x="91" y="89"/>
                  </a:lnTo>
                  <a:lnTo>
                    <a:pt x="100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1" y="76"/>
                  </a:lnTo>
                  <a:lnTo>
                    <a:pt x="112" y="72"/>
                  </a:lnTo>
                  <a:lnTo>
                    <a:pt x="115" y="64"/>
                  </a:lnTo>
                  <a:lnTo>
                    <a:pt x="115" y="55"/>
                  </a:lnTo>
                  <a:lnTo>
                    <a:pt x="115" y="46"/>
                  </a:lnTo>
                  <a:lnTo>
                    <a:pt x="115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9" name="chenying0907 776"/>
            <p:cNvSpPr>
              <a:spLocks/>
            </p:cNvSpPr>
            <p:nvPr/>
          </p:nvSpPr>
          <p:spPr bwMode="auto">
            <a:xfrm>
              <a:off x="2452688" y="3208338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5"/>
                </a:cxn>
                <a:cxn ang="0">
                  <a:pos x="112" y="25"/>
                </a:cxn>
                <a:cxn ang="0">
                  <a:pos x="112" y="20"/>
                </a:cxn>
                <a:cxn ang="0">
                  <a:pos x="110" y="16"/>
                </a:cxn>
                <a:cxn ang="0">
                  <a:pos x="108" y="12"/>
                </a:cxn>
                <a:cxn ang="0">
                  <a:pos x="105" y="8"/>
                </a:cxn>
                <a:cxn ang="0">
                  <a:pos x="101" y="5"/>
                </a:cxn>
                <a:cxn ang="0">
                  <a:pos x="97" y="4"/>
                </a:cxn>
                <a:cxn ang="0">
                  <a:pos x="93" y="3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3"/>
                </a:cxn>
                <a:cxn ang="0">
                  <a:pos x="62" y="3"/>
                </a:cxn>
                <a:cxn ang="0">
                  <a:pos x="61" y="3"/>
                </a:cxn>
                <a:cxn ang="0">
                  <a:pos x="61" y="3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4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3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81"/>
                </a:cxn>
                <a:cxn ang="0">
                  <a:pos x="20" y="86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6"/>
                </a:cxn>
                <a:cxn ang="0">
                  <a:pos x="108" y="81"/>
                </a:cxn>
                <a:cxn ang="0">
                  <a:pos x="108" y="81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5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5"/>
                  </a:lnTo>
                  <a:lnTo>
                    <a:pt x="112" y="25"/>
                  </a:lnTo>
                  <a:lnTo>
                    <a:pt x="112" y="20"/>
                  </a:lnTo>
                  <a:lnTo>
                    <a:pt x="110" y="16"/>
                  </a:lnTo>
                  <a:lnTo>
                    <a:pt x="108" y="12"/>
                  </a:lnTo>
                  <a:lnTo>
                    <a:pt x="105" y="8"/>
                  </a:lnTo>
                  <a:lnTo>
                    <a:pt x="101" y="5"/>
                  </a:lnTo>
                  <a:lnTo>
                    <a:pt x="97" y="4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3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81"/>
                  </a:lnTo>
                  <a:lnTo>
                    <a:pt x="20" y="86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6"/>
                  </a:lnTo>
                  <a:lnTo>
                    <a:pt x="108" y="81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5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0" name="chenying0907 777"/>
            <p:cNvSpPr>
              <a:spLocks/>
            </p:cNvSpPr>
            <p:nvPr/>
          </p:nvSpPr>
          <p:spPr bwMode="auto">
            <a:xfrm>
              <a:off x="2452688" y="3273425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20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6"/>
                </a:cxn>
                <a:cxn ang="0">
                  <a:pos x="97" y="3"/>
                </a:cxn>
                <a:cxn ang="0">
                  <a:pos x="93" y="2"/>
                </a:cxn>
                <a:cxn ang="0">
                  <a:pos x="89" y="2"/>
                </a:cxn>
                <a:cxn ang="0">
                  <a:pos x="89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0" y="0"/>
                </a:cxn>
                <a:cxn ang="0">
                  <a:pos x="21" y="2"/>
                </a:cxn>
                <a:cxn ang="0">
                  <a:pos x="17" y="3"/>
                </a:cxn>
                <a:cxn ang="0">
                  <a:pos x="15" y="6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3"/>
                </a:cxn>
                <a:cxn ang="0">
                  <a:pos x="2" y="33"/>
                </a:cxn>
                <a:cxn ang="0">
                  <a:pos x="0" y="4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1"/>
                </a:cxn>
                <a:cxn ang="0">
                  <a:pos x="3" y="66"/>
                </a:cxn>
                <a:cxn ang="0">
                  <a:pos x="4" y="70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6"/>
                  </a:lnTo>
                  <a:lnTo>
                    <a:pt x="97" y="3"/>
                  </a:lnTo>
                  <a:lnTo>
                    <a:pt x="93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7" y="3"/>
                  </a:lnTo>
                  <a:lnTo>
                    <a:pt x="15" y="6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3"/>
                  </a:lnTo>
                  <a:lnTo>
                    <a:pt x="2" y="33"/>
                  </a:lnTo>
                  <a:lnTo>
                    <a:pt x="0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3" y="66"/>
                  </a:lnTo>
                  <a:lnTo>
                    <a:pt x="4" y="70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1" name="chenying0907 778"/>
            <p:cNvSpPr>
              <a:spLocks/>
            </p:cNvSpPr>
            <p:nvPr/>
          </p:nvSpPr>
          <p:spPr bwMode="auto">
            <a:xfrm>
              <a:off x="2452688" y="3338513"/>
              <a:ext cx="46038" cy="36513"/>
            </a:xfrm>
            <a:custGeom>
              <a:avLst/>
              <a:gdLst/>
              <a:ahLst/>
              <a:cxnLst>
                <a:cxn ang="0">
                  <a:pos x="114" y="47"/>
                </a:cxn>
                <a:cxn ang="0">
                  <a:pos x="114" y="47"/>
                </a:cxn>
                <a:cxn ang="0">
                  <a:pos x="114" y="35"/>
                </a:cxn>
                <a:cxn ang="0">
                  <a:pos x="112" y="23"/>
                </a:cxn>
                <a:cxn ang="0">
                  <a:pos x="112" y="23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8" y="11"/>
                </a:cxn>
                <a:cxn ang="0">
                  <a:pos x="105" y="7"/>
                </a:cxn>
                <a:cxn ang="0">
                  <a:pos x="101" y="5"/>
                </a:cxn>
                <a:cxn ang="0">
                  <a:pos x="97" y="2"/>
                </a:cxn>
                <a:cxn ang="0">
                  <a:pos x="93" y="1"/>
                </a:cxn>
                <a:cxn ang="0">
                  <a:pos x="89" y="1"/>
                </a:cxn>
                <a:cxn ang="0">
                  <a:pos x="89" y="1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61" y="2"/>
                </a:cxn>
                <a:cxn ang="0">
                  <a:pos x="61" y="2"/>
                </a:cxn>
                <a:cxn ang="0">
                  <a:pos x="55" y="1"/>
                </a:cxn>
                <a:cxn ang="0">
                  <a:pos x="50" y="1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2"/>
                </a:cxn>
                <a:cxn ang="0">
                  <a:pos x="15" y="5"/>
                </a:cxn>
                <a:cxn ang="0">
                  <a:pos x="11" y="9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3" y="22"/>
                </a:cxn>
                <a:cxn ang="0">
                  <a:pos x="2" y="34"/>
                </a:cxn>
                <a:cxn ang="0">
                  <a:pos x="0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3"/>
                </a:cxn>
                <a:cxn ang="0">
                  <a:pos x="8" y="73"/>
                </a:cxn>
                <a:cxn ang="0">
                  <a:pos x="10" y="77"/>
                </a:cxn>
                <a:cxn ang="0">
                  <a:pos x="12" y="79"/>
                </a:cxn>
                <a:cxn ang="0">
                  <a:pos x="20" y="85"/>
                </a:cxn>
                <a:cxn ang="0">
                  <a:pos x="28" y="89"/>
                </a:cxn>
                <a:cxn ang="0">
                  <a:pos x="37" y="90"/>
                </a:cxn>
                <a:cxn ang="0">
                  <a:pos x="37" y="90"/>
                </a:cxn>
                <a:cxn ang="0">
                  <a:pos x="74" y="91"/>
                </a:cxn>
                <a:cxn ang="0">
                  <a:pos x="74" y="91"/>
                </a:cxn>
                <a:cxn ang="0">
                  <a:pos x="83" y="91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10" y="77"/>
                </a:cxn>
                <a:cxn ang="0">
                  <a:pos x="113" y="73"/>
                </a:cxn>
                <a:cxn ang="0">
                  <a:pos x="114" y="64"/>
                </a:cxn>
                <a:cxn ang="0">
                  <a:pos x="114" y="56"/>
                </a:cxn>
                <a:cxn ang="0">
                  <a:pos x="114" y="47"/>
                </a:cxn>
                <a:cxn ang="0">
                  <a:pos x="114" y="47"/>
                </a:cxn>
              </a:cxnLst>
              <a:rect l="0" t="0" r="r" b="b"/>
              <a:pathLst>
                <a:path w="114" h="91">
                  <a:moveTo>
                    <a:pt x="114" y="47"/>
                  </a:moveTo>
                  <a:lnTo>
                    <a:pt x="114" y="47"/>
                  </a:lnTo>
                  <a:lnTo>
                    <a:pt x="114" y="35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19"/>
                  </a:lnTo>
                  <a:lnTo>
                    <a:pt x="110" y="15"/>
                  </a:lnTo>
                  <a:lnTo>
                    <a:pt x="108" y="11"/>
                  </a:lnTo>
                  <a:lnTo>
                    <a:pt x="105" y="7"/>
                  </a:lnTo>
                  <a:lnTo>
                    <a:pt x="101" y="5"/>
                  </a:lnTo>
                  <a:lnTo>
                    <a:pt x="97" y="2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5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1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3" y="22"/>
                  </a:lnTo>
                  <a:lnTo>
                    <a:pt x="2" y="34"/>
                  </a:lnTo>
                  <a:lnTo>
                    <a:pt x="0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0" y="77"/>
                  </a:lnTo>
                  <a:lnTo>
                    <a:pt x="12" y="79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91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10" y="77"/>
                  </a:lnTo>
                  <a:lnTo>
                    <a:pt x="113" y="73"/>
                  </a:lnTo>
                  <a:lnTo>
                    <a:pt x="114" y="64"/>
                  </a:lnTo>
                  <a:lnTo>
                    <a:pt x="114" y="56"/>
                  </a:lnTo>
                  <a:lnTo>
                    <a:pt x="114" y="47"/>
                  </a:lnTo>
                  <a:lnTo>
                    <a:pt x="114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" name="chenying0907 779"/>
            <p:cNvSpPr>
              <a:spLocks/>
            </p:cNvSpPr>
            <p:nvPr/>
          </p:nvSpPr>
          <p:spPr bwMode="auto">
            <a:xfrm>
              <a:off x="2452688" y="3403600"/>
              <a:ext cx="46038" cy="34925"/>
            </a:xfrm>
            <a:custGeom>
              <a:avLst/>
              <a:gdLst/>
              <a:ahLst/>
              <a:cxnLst>
                <a:cxn ang="0">
                  <a:pos x="114" y="46"/>
                </a:cxn>
                <a:cxn ang="0">
                  <a:pos x="114" y="46"/>
                </a:cxn>
                <a:cxn ang="0">
                  <a:pos x="114" y="3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18"/>
                </a:cxn>
                <a:cxn ang="0">
                  <a:pos x="110" y="14"/>
                </a:cxn>
                <a:cxn ang="0">
                  <a:pos x="108" y="11"/>
                </a:cxn>
                <a:cxn ang="0">
                  <a:pos x="105" y="8"/>
                </a:cxn>
                <a:cxn ang="0">
                  <a:pos x="101" y="4"/>
                </a:cxn>
                <a:cxn ang="0">
                  <a:pos x="97" y="3"/>
                </a:cxn>
                <a:cxn ang="0">
                  <a:pos x="93" y="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62" y="1"/>
                </a:cxn>
                <a:cxn ang="0">
                  <a:pos x="62" y="1"/>
                </a:cxn>
                <a:cxn ang="0">
                  <a:pos x="61" y="1"/>
                </a:cxn>
                <a:cxn ang="0">
                  <a:pos x="61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21" y="1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1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22"/>
                </a:cxn>
                <a:cxn ang="0">
                  <a:pos x="2" y="33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3" y="65"/>
                </a:cxn>
                <a:cxn ang="0">
                  <a:pos x="4" y="69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0" y="76"/>
                </a:cxn>
                <a:cxn ang="0">
                  <a:pos x="12" y="80"/>
                </a:cxn>
                <a:cxn ang="0">
                  <a:pos x="20" y="85"/>
                </a:cxn>
                <a:cxn ang="0">
                  <a:pos x="28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74" y="90"/>
                </a:cxn>
                <a:cxn ang="0">
                  <a:pos x="74" y="90"/>
                </a:cxn>
                <a:cxn ang="0">
                  <a:pos x="83" y="90"/>
                </a:cxn>
                <a:cxn ang="0">
                  <a:pos x="92" y="89"/>
                </a:cxn>
                <a:cxn ang="0">
                  <a:pos x="101" y="85"/>
                </a:cxn>
                <a:cxn ang="0">
                  <a:pos x="108" y="80"/>
                </a:cxn>
                <a:cxn ang="0">
                  <a:pos x="108" y="80"/>
                </a:cxn>
                <a:cxn ang="0">
                  <a:pos x="110" y="76"/>
                </a:cxn>
                <a:cxn ang="0">
                  <a:pos x="113" y="72"/>
                </a:cxn>
                <a:cxn ang="0">
                  <a:pos x="114" y="64"/>
                </a:cxn>
                <a:cxn ang="0">
                  <a:pos x="114" y="55"/>
                </a:cxn>
                <a:cxn ang="0">
                  <a:pos x="114" y="46"/>
                </a:cxn>
                <a:cxn ang="0">
                  <a:pos x="114" y="46"/>
                </a:cxn>
              </a:cxnLst>
              <a:rect l="0" t="0" r="r" b="b"/>
              <a:pathLst>
                <a:path w="114" h="90">
                  <a:moveTo>
                    <a:pt x="114" y="46"/>
                  </a:moveTo>
                  <a:lnTo>
                    <a:pt x="114" y="46"/>
                  </a:lnTo>
                  <a:lnTo>
                    <a:pt x="114" y="3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18"/>
                  </a:lnTo>
                  <a:lnTo>
                    <a:pt x="110" y="14"/>
                  </a:lnTo>
                  <a:lnTo>
                    <a:pt x="108" y="11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3"/>
                  </a:lnTo>
                  <a:lnTo>
                    <a:pt x="93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1" y="1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3" y="65"/>
                  </a:lnTo>
                  <a:lnTo>
                    <a:pt x="4" y="69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0" y="76"/>
                  </a:lnTo>
                  <a:lnTo>
                    <a:pt x="12" y="80"/>
                  </a:lnTo>
                  <a:lnTo>
                    <a:pt x="20" y="85"/>
                  </a:lnTo>
                  <a:lnTo>
                    <a:pt x="28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3" y="90"/>
                  </a:lnTo>
                  <a:lnTo>
                    <a:pt x="92" y="89"/>
                  </a:lnTo>
                  <a:lnTo>
                    <a:pt x="101" y="85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10" y="76"/>
                  </a:lnTo>
                  <a:lnTo>
                    <a:pt x="113" y="72"/>
                  </a:lnTo>
                  <a:lnTo>
                    <a:pt x="114" y="64"/>
                  </a:lnTo>
                  <a:lnTo>
                    <a:pt x="114" y="55"/>
                  </a:lnTo>
                  <a:lnTo>
                    <a:pt x="114" y="46"/>
                  </a:lnTo>
                  <a:lnTo>
                    <a:pt x="114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3" name="chenying0907 780"/>
            <p:cNvSpPr>
              <a:spLocks/>
            </p:cNvSpPr>
            <p:nvPr/>
          </p:nvSpPr>
          <p:spPr bwMode="auto">
            <a:xfrm>
              <a:off x="2216151" y="3517900"/>
              <a:ext cx="1588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4" name="chenying0907 781"/>
            <p:cNvSpPr>
              <a:spLocks noEditPoints="1"/>
            </p:cNvSpPr>
            <p:nvPr/>
          </p:nvSpPr>
          <p:spPr bwMode="auto">
            <a:xfrm>
              <a:off x="2138363" y="3497263"/>
              <a:ext cx="342900" cy="120650"/>
            </a:xfrm>
            <a:custGeom>
              <a:avLst/>
              <a:gdLst/>
              <a:ahLst/>
              <a:cxnLst>
                <a:cxn ang="0">
                  <a:pos x="858" y="257"/>
                </a:cxn>
                <a:cxn ang="0">
                  <a:pos x="838" y="209"/>
                </a:cxn>
                <a:cxn ang="0">
                  <a:pos x="799" y="150"/>
                </a:cxn>
                <a:cxn ang="0">
                  <a:pos x="748" y="78"/>
                </a:cxn>
                <a:cxn ang="0">
                  <a:pos x="725" y="32"/>
                </a:cxn>
                <a:cxn ang="0">
                  <a:pos x="718" y="22"/>
                </a:cxn>
                <a:cxn ang="0">
                  <a:pos x="710" y="15"/>
                </a:cxn>
                <a:cxn ang="0">
                  <a:pos x="699" y="12"/>
                </a:cxn>
                <a:cxn ang="0">
                  <a:pos x="445" y="6"/>
                </a:cxn>
                <a:cxn ang="0">
                  <a:pos x="191" y="0"/>
                </a:cxn>
                <a:cxn ang="0">
                  <a:pos x="181" y="2"/>
                </a:cxn>
                <a:cxn ang="0">
                  <a:pos x="174" y="9"/>
                </a:cxn>
                <a:cxn ang="0">
                  <a:pos x="170" y="13"/>
                </a:cxn>
                <a:cxn ang="0">
                  <a:pos x="164" y="19"/>
                </a:cxn>
                <a:cxn ang="0">
                  <a:pos x="162" y="21"/>
                </a:cxn>
                <a:cxn ang="0">
                  <a:pos x="158" y="27"/>
                </a:cxn>
                <a:cxn ang="0">
                  <a:pos x="145" y="44"/>
                </a:cxn>
                <a:cxn ang="0">
                  <a:pos x="95" y="116"/>
                </a:cxn>
                <a:cxn ang="0">
                  <a:pos x="56" y="166"/>
                </a:cxn>
                <a:cxn ang="0">
                  <a:pos x="20" y="209"/>
                </a:cxn>
                <a:cxn ang="0">
                  <a:pos x="5" y="233"/>
                </a:cxn>
                <a:cxn ang="0">
                  <a:pos x="1" y="238"/>
                </a:cxn>
                <a:cxn ang="0">
                  <a:pos x="1" y="257"/>
                </a:cxn>
                <a:cxn ang="0">
                  <a:pos x="14" y="270"/>
                </a:cxn>
                <a:cxn ang="0">
                  <a:pos x="71" y="274"/>
                </a:cxn>
                <a:cxn ang="0">
                  <a:pos x="218" y="284"/>
                </a:cxn>
                <a:cxn ang="0">
                  <a:pos x="328" y="285"/>
                </a:cxn>
                <a:cxn ang="0">
                  <a:pos x="438" y="289"/>
                </a:cxn>
                <a:cxn ang="0">
                  <a:pos x="621" y="299"/>
                </a:cxn>
                <a:cxn ang="0">
                  <a:pos x="719" y="297"/>
                </a:cxn>
                <a:cxn ang="0">
                  <a:pos x="791" y="299"/>
                </a:cxn>
                <a:cxn ang="0">
                  <a:pos x="819" y="304"/>
                </a:cxn>
                <a:cxn ang="0">
                  <a:pos x="831" y="303"/>
                </a:cxn>
                <a:cxn ang="0">
                  <a:pos x="840" y="303"/>
                </a:cxn>
                <a:cxn ang="0">
                  <a:pos x="854" y="298"/>
                </a:cxn>
                <a:cxn ang="0">
                  <a:pos x="862" y="285"/>
                </a:cxn>
                <a:cxn ang="0">
                  <a:pos x="862" y="274"/>
                </a:cxn>
                <a:cxn ang="0">
                  <a:pos x="610" y="253"/>
                </a:cxn>
                <a:cxn ang="0">
                  <a:pos x="460" y="244"/>
                </a:cxn>
                <a:cxn ang="0">
                  <a:pos x="61" y="227"/>
                </a:cxn>
                <a:cxn ang="0">
                  <a:pos x="85" y="202"/>
                </a:cxn>
                <a:cxn ang="0">
                  <a:pos x="119" y="165"/>
                </a:cxn>
                <a:cxn ang="0">
                  <a:pos x="167" y="90"/>
                </a:cxn>
                <a:cxn ang="0">
                  <a:pos x="188" y="63"/>
                </a:cxn>
                <a:cxn ang="0">
                  <a:pos x="194" y="55"/>
                </a:cxn>
                <a:cxn ang="0">
                  <a:pos x="198" y="51"/>
                </a:cxn>
                <a:cxn ang="0">
                  <a:pos x="323" y="48"/>
                </a:cxn>
                <a:cxn ang="0">
                  <a:pos x="687" y="57"/>
                </a:cxn>
                <a:cxn ang="0">
                  <a:pos x="701" y="86"/>
                </a:cxn>
                <a:cxn ang="0">
                  <a:pos x="755" y="166"/>
                </a:cxn>
                <a:cxn ang="0">
                  <a:pos x="808" y="256"/>
                </a:cxn>
                <a:cxn ang="0">
                  <a:pos x="772" y="252"/>
                </a:cxn>
                <a:cxn ang="0">
                  <a:pos x="659" y="253"/>
                </a:cxn>
              </a:cxnLst>
              <a:rect l="0" t="0" r="r" b="b"/>
              <a:pathLst>
                <a:path w="862" h="304">
                  <a:moveTo>
                    <a:pt x="862" y="274"/>
                  </a:moveTo>
                  <a:lnTo>
                    <a:pt x="862" y="274"/>
                  </a:lnTo>
                  <a:lnTo>
                    <a:pt x="858" y="257"/>
                  </a:lnTo>
                  <a:lnTo>
                    <a:pt x="853" y="240"/>
                  </a:lnTo>
                  <a:lnTo>
                    <a:pt x="846" y="225"/>
                  </a:lnTo>
                  <a:lnTo>
                    <a:pt x="838" y="209"/>
                  </a:lnTo>
                  <a:lnTo>
                    <a:pt x="829" y="195"/>
                  </a:lnTo>
                  <a:lnTo>
                    <a:pt x="820" y="179"/>
                  </a:lnTo>
                  <a:lnTo>
                    <a:pt x="799" y="150"/>
                  </a:lnTo>
                  <a:lnTo>
                    <a:pt x="778" y="121"/>
                  </a:lnTo>
                  <a:lnTo>
                    <a:pt x="757" y="93"/>
                  </a:lnTo>
                  <a:lnTo>
                    <a:pt x="748" y="78"/>
                  </a:lnTo>
                  <a:lnTo>
                    <a:pt x="739" y="63"/>
                  </a:lnTo>
                  <a:lnTo>
                    <a:pt x="731" y="48"/>
                  </a:lnTo>
                  <a:lnTo>
                    <a:pt x="725" y="32"/>
                  </a:lnTo>
                  <a:lnTo>
                    <a:pt x="725" y="32"/>
                  </a:lnTo>
                  <a:lnTo>
                    <a:pt x="722" y="27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0" y="15"/>
                  </a:lnTo>
                  <a:lnTo>
                    <a:pt x="705" y="13"/>
                  </a:lnTo>
                  <a:lnTo>
                    <a:pt x="699" y="12"/>
                  </a:lnTo>
                  <a:lnTo>
                    <a:pt x="699" y="12"/>
                  </a:lnTo>
                  <a:lnTo>
                    <a:pt x="636" y="12"/>
                  </a:lnTo>
                  <a:lnTo>
                    <a:pt x="572" y="10"/>
                  </a:lnTo>
                  <a:lnTo>
                    <a:pt x="445" y="6"/>
                  </a:lnTo>
                  <a:lnTo>
                    <a:pt x="318" y="2"/>
                  </a:lnTo>
                  <a:lnTo>
                    <a:pt x="255" y="1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86" y="1"/>
                  </a:lnTo>
                  <a:lnTo>
                    <a:pt x="181" y="2"/>
                  </a:lnTo>
                  <a:lnTo>
                    <a:pt x="177" y="5"/>
                  </a:lnTo>
                  <a:lnTo>
                    <a:pt x="174" y="9"/>
                  </a:lnTo>
                  <a:lnTo>
                    <a:pt x="174" y="9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0" y="13"/>
                  </a:lnTo>
                  <a:lnTo>
                    <a:pt x="170" y="13"/>
                  </a:lnTo>
                  <a:lnTo>
                    <a:pt x="166" y="15"/>
                  </a:lnTo>
                  <a:lnTo>
                    <a:pt x="164" y="19"/>
                  </a:lnTo>
                  <a:lnTo>
                    <a:pt x="164" y="19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0" y="23"/>
                  </a:lnTo>
                  <a:lnTo>
                    <a:pt x="158" y="27"/>
                  </a:lnTo>
                  <a:lnTo>
                    <a:pt x="158" y="27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45" y="44"/>
                  </a:lnTo>
                  <a:lnTo>
                    <a:pt x="135" y="57"/>
                  </a:lnTo>
                  <a:lnTo>
                    <a:pt x="115" y="87"/>
                  </a:lnTo>
                  <a:lnTo>
                    <a:pt x="95" y="116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56" y="166"/>
                  </a:lnTo>
                  <a:lnTo>
                    <a:pt x="38" y="187"/>
                  </a:lnTo>
                  <a:lnTo>
                    <a:pt x="27" y="197"/>
                  </a:lnTo>
                  <a:lnTo>
                    <a:pt x="20" y="209"/>
                  </a:lnTo>
                  <a:lnTo>
                    <a:pt x="12" y="219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5" y="233"/>
                  </a:lnTo>
                  <a:lnTo>
                    <a:pt x="1" y="238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1" y="257"/>
                  </a:lnTo>
                  <a:lnTo>
                    <a:pt x="4" y="263"/>
                  </a:lnTo>
                  <a:lnTo>
                    <a:pt x="8" y="268"/>
                  </a:lnTo>
                  <a:lnTo>
                    <a:pt x="14" y="270"/>
                  </a:lnTo>
                  <a:lnTo>
                    <a:pt x="21" y="272"/>
                  </a:lnTo>
                  <a:lnTo>
                    <a:pt x="21" y="272"/>
                  </a:lnTo>
                  <a:lnTo>
                    <a:pt x="71" y="274"/>
                  </a:lnTo>
                  <a:lnTo>
                    <a:pt x="120" y="278"/>
                  </a:lnTo>
                  <a:lnTo>
                    <a:pt x="169" y="281"/>
                  </a:lnTo>
                  <a:lnTo>
                    <a:pt x="218" y="284"/>
                  </a:lnTo>
                  <a:lnTo>
                    <a:pt x="218" y="284"/>
                  </a:lnTo>
                  <a:lnTo>
                    <a:pt x="273" y="285"/>
                  </a:lnTo>
                  <a:lnTo>
                    <a:pt x="328" y="285"/>
                  </a:lnTo>
                  <a:lnTo>
                    <a:pt x="383" y="286"/>
                  </a:lnTo>
                  <a:lnTo>
                    <a:pt x="438" y="289"/>
                  </a:lnTo>
                  <a:lnTo>
                    <a:pt x="438" y="289"/>
                  </a:lnTo>
                  <a:lnTo>
                    <a:pt x="530" y="294"/>
                  </a:lnTo>
                  <a:lnTo>
                    <a:pt x="621" y="299"/>
                  </a:lnTo>
                  <a:lnTo>
                    <a:pt x="621" y="299"/>
                  </a:lnTo>
                  <a:lnTo>
                    <a:pt x="645" y="299"/>
                  </a:lnTo>
                  <a:lnTo>
                    <a:pt x="670" y="299"/>
                  </a:lnTo>
                  <a:lnTo>
                    <a:pt x="719" y="297"/>
                  </a:lnTo>
                  <a:lnTo>
                    <a:pt x="744" y="297"/>
                  </a:lnTo>
                  <a:lnTo>
                    <a:pt x="768" y="297"/>
                  </a:lnTo>
                  <a:lnTo>
                    <a:pt x="791" y="299"/>
                  </a:lnTo>
                  <a:lnTo>
                    <a:pt x="815" y="304"/>
                  </a:lnTo>
                  <a:lnTo>
                    <a:pt x="815" y="304"/>
                  </a:lnTo>
                  <a:lnTo>
                    <a:pt x="819" y="304"/>
                  </a:lnTo>
                  <a:lnTo>
                    <a:pt x="823" y="304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2" y="303"/>
                  </a:lnTo>
                  <a:lnTo>
                    <a:pt x="840" y="303"/>
                  </a:lnTo>
                  <a:lnTo>
                    <a:pt x="840" y="303"/>
                  </a:lnTo>
                  <a:lnTo>
                    <a:pt x="845" y="302"/>
                  </a:lnTo>
                  <a:lnTo>
                    <a:pt x="850" y="301"/>
                  </a:lnTo>
                  <a:lnTo>
                    <a:pt x="854" y="298"/>
                  </a:lnTo>
                  <a:lnTo>
                    <a:pt x="858" y="294"/>
                  </a:lnTo>
                  <a:lnTo>
                    <a:pt x="861" y="289"/>
                  </a:lnTo>
                  <a:lnTo>
                    <a:pt x="862" y="285"/>
                  </a:lnTo>
                  <a:lnTo>
                    <a:pt x="862" y="280"/>
                  </a:lnTo>
                  <a:lnTo>
                    <a:pt x="862" y="274"/>
                  </a:lnTo>
                  <a:lnTo>
                    <a:pt x="862" y="274"/>
                  </a:lnTo>
                  <a:close/>
                  <a:moveTo>
                    <a:pt x="659" y="253"/>
                  </a:moveTo>
                  <a:lnTo>
                    <a:pt x="659" y="253"/>
                  </a:lnTo>
                  <a:lnTo>
                    <a:pt x="610" y="253"/>
                  </a:lnTo>
                  <a:lnTo>
                    <a:pt x="560" y="251"/>
                  </a:lnTo>
                  <a:lnTo>
                    <a:pt x="460" y="244"/>
                  </a:lnTo>
                  <a:lnTo>
                    <a:pt x="460" y="244"/>
                  </a:lnTo>
                  <a:lnTo>
                    <a:pt x="361" y="239"/>
                  </a:lnTo>
                  <a:lnTo>
                    <a:pt x="262" y="234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73" y="214"/>
                  </a:lnTo>
                  <a:lnTo>
                    <a:pt x="85" y="202"/>
                  </a:lnTo>
                  <a:lnTo>
                    <a:pt x="107" y="178"/>
                  </a:lnTo>
                  <a:lnTo>
                    <a:pt x="107" y="178"/>
                  </a:lnTo>
                  <a:lnTo>
                    <a:pt x="119" y="165"/>
                  </a:lnTo>
                  <a:lnTo>
                    <a:pt x="129" y="150"/>
                  </a:lnTo>
                  <a:lnTo>
                    <a:pt x="148" y="120"/>
                  </a:lnTo>
                  <a:lnTo>
                    <a:pt x="167" y="90"/>
                  </a:lnTo>
                  <a:lnTo>
                    <a:pt x="177" y="76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2" y="55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8" y="51"/>
                  </a:lnTo>
                  <a:lnTo>
                    <a:pt x="198" y="51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323" y="48"/>
                  </a:lnTo>
                  <a:lnTo>
                    <a:pt x="443" y="52"/>
                  </a:lnTo>
                  <a:lnTo>
                    <a:pt x="565" y="56"/>
                  </a:lnTo>
                  <a:lnTo>
                    <a:pt x="687" y="57"/>
                  </a:lnTo>
                  <a:lnTo>
                    <a:pt x="687" y="57"/>
                  </a:lnTo>
                  <a:lnTo>
                    <a:pt x="693" y="72"/>
                  </a:lnTo>
                  <a:lnTo>
                    <a:pt x="701" y="86"/>
                  </a:lnTo>
                  <a:lnTo>
                    <a:pt x="719" y="114"/>
                  </a:lnTo>
                  <a:lnTo>
                    <a:pt x="755" y="166"/>
                  </a:lnTo>
                  <a:lnTo>
                    <a:pt x="755" y="166"/>
                  </a:lnTo>
                  <a:lnTo>
                    <a:pt x="784" y="209"/>
                  </a:lnTo>
                  <a:lnTo>
                    <a:pt x="797" y="233"/>
                  </a:lnTo>
                  <a:lnTo>
                    <a:pt x="808" y="256"/>
                  </a:lnTo>
                  <a:lnTo>
                    <a:pt x="808" y="256"/>
                  </a:lnTo>
                  <a:lnTo>
                    <a:pt x="790" y="253"/>
                  </a:lnTo>
                  <a:lnTo>
                    <a:pt x="772" y="252"/>
                  </a:lnTo>
                  <a:lnTo>
                    <a:pt x="734" y="251"/>
                  </a:lnTo>
                  <a:lnTo>
                    <a:pt x="659" y="253"/>
                  </a:lnTo>
                  <a:lnTo>
                    <a:pt x="659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5" name="chenying0907 782"/>
            <p:cNvSpPr>
              <a:spLocks/>
            </p:cNvSpPr>
            <p:nvPr/>
          </p:nvSpPr>
          <p:spPr bwMode="auto">
            <a:xfrm>
              <a:off x="2190751" y="3527425"/>
              <a:ext cx="246063" cy="22225"/>
            </a:xfrm>
            <a:custGeom>
              <a:avLst/>
              <a:gdLst/>
              <a:ahLst/>
              <a:cxnLst>
                <a:cxn ang="0">
                  <a:pos x="589" y="23"/>
                </a:cxn>
                <a:cxn ang="0">
                  <a:pos x="590" y="20"/>
                </a:cxn>
                <a:cxn ang="0">
                  <a:pos x="580" y="18"/>
                </a:cxn>
                <a:cxn ang="0">
                  <a:pos x="555" y="18"/>
                </a:cxn>
                <a:cxn ang="0">
                  <a:pos x="485" y="14"/>
                </a:cxn>
                <a:cxn ang="0">
                  <a:pos x="466" y="12"/>
                </a:cxn>
                <a:cxn ang="0">
                  <a:pos x="403" y="9"/>
                </a:cxn>
                <a:cxn ang="0">
                  <a:pos x="319" y="9"/>
                </a:cxn>
                <a:cxn ang="0">
                  <a:pos x="168" y="4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1" y="10"/>
                </a:cxn>
                <a:cxn ang="0">
                  <a:pos x="0" y="18"/>
                </a:cxn>
                <a:cxn ang="0">
                  <a:pos x="0" y="23"/>
                </a:cxn>
                <a:cxn ang="0">
                  <a:pos x="5" y="30"/>
                </a:cxn>
                <a:cxn ang="0">
                  <a:pos x="12" y="34"/>
                </a:cxn>
                <a:cxn ang="0">
                  <a:pos x="20" y="35"/>
                </a:cxn>
                <a:cxn ang="0">
                  <a:pos x="24" y="34"/>
                </a:cxn>
                <a:cxn ang="0">
                  <a:pos x="192" y="38"/>
                </a:cxn>
                <a:cxn ang="0">
                  <a:pos x="361" y="43"/>
                </a:cxn>
                <a:cxn ang="0">
                  <a:pos x="402" y="44"/>
                </a:cxn>
                <a:cxn ang="0">
                  <a:pos x="481" y="50"/>
                </a:cxn>
                <a:cxn ang="0">
                  <a:pos x="522" y="51"/>
                </a:cxn>
                <a:cxn ang="0">
                  <a:pos x="544" y="52"/>
                </a:cxn>
                <a:cxn ang="0">
                  <a:pos x="581" y="56"/>
                </a:cxn>
                <a:cxn ang="0">
                  <a:pos x="604" y="52"/>
                </a:cxn>
                <a:cxn ang="0">
                  <a:pos x="614" y="48"/>
                </a:cxn>
                <a:cxn ang="0">
                  <a:pos x="616" y="44"/>
                </a:cxn>
                <a:cxn ang="0">
                  <a:pos x="619" y="37"/>
                </a:cxn>
                <a:cxn ang="0">
                  <a:pos x="614" y="26"/>
                </a:cxn>
                <a:cxn ang="0">
                  <a:pos x="603" y="20"/>
                </a:cxn>
                <a:cxn ang="0">
                  <a:pos x="593" y="21"/>
                </a:cxn>
                <a:cxn ang="0">
                  <a:pos x="589" y="23"/>
                </a:cxn>
              </a:cxnLst>
              <a:rect l="0" t="0" r="r" b="b"/>
              <a:pathLst>
                <a:path w="619" h="56">
                  <a:moveTo>
                    <a:pt x="589" y="23"/>
                  </a:moveTo>
                  <a:lnTo>
                    <a:pt x="589" y="23"/>
                  </a:lnTo>
                  <a:lnTo>
                    <a:pt x="591" y="21"/>
                  </a:lnTo>
                  <a:lnTo>
                    <a:pt x="590" y="20"/>
                  </a:lnTo>
                  <a:lnTo>
                    <a:pt x="586" y="18"/>
                  </a:lnTo>
                  <a:lnTo>
                    <a:pt x="580" y="18"/>
                  </a:lnTo>
                  <a:lnTo>
                    <a:pt x="555" y="18"/>
                  </a:lnTo>
                  <a:lnTo>
                    <a:pt x="555" y="18"/>
                  </a:lnTo>
                  <a:lnTo>
                    <a:pt x="521" y="17"/>
                  </a:lnTo>
                  <a:lnTo>
                    <a:pt x="485" y="14"/>
                  </a:lnTo>
                  <a:lnTo>
                    <a:pt x="485" y="14"/>
                  </a:lnTo>
                  <a:lnTo>
                    <a:pt x="466" y="12"/>
                  </a:lnTo>
                  <a:lnTo>
                    <a:pt x="445" y="10"/>
                  </a:lnTo>
                  <a:lnTo>
                    <a:pt x="403" y="9"/>
                  </a:lnTo>
                  <a:lnTo>
                    <a:pt x="319" y="9"/>
                  </a:lnTo>
                  <a:lnTo>
                    <a:pt x="319" y="9"/>
                  </a:lnTo>
                  <a:lnTo>
                    <a:pt x="243" y="6"/>
                  </a:lnTo>
                  <a:lnTo>
                    <a:pt x="168" y="4"/>
                  </a:lnTo>
                  <a:lnTo>
                    <a:pt x="93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5" y="30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5"/>
                  </a:lnTo>
                  <a:lnTo>
                    <a:pt x="20" y="35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07" y="35"/>
                  </a:lnTo>
                  <a:lnTo>
                    <a:pt x="192" y="38"/>
                  </a:lnTo>
                  <a:lnTo>
                    <a:pt x="276" y="42"/>
                  </a:lnTo>
                  <a:lnTo>
                    <a:pt x="361" y="43"/>
                  </a:lnTo>
                  <a:lnTo>
                    <a:pt x="361" y="43"/>
                  </a:lnTo>
                  <a:lnTo>
                    <a:pt x="402" y="44"/>
                  </a:lnTo>
                  <a:lnTo>
                    <a:pt x="441" y="47"/>
                  </a:lnTo>
                  <a:lnTo>
                    <a:pt x="481" y="50"/>
                  </a:lnTo>
                  <a:lnTo>
                    <a:pt x="522" y="51"/>
                  </a:lnTo>
                  <a:lnTo>
                    <a:pt x="522" y="51"/>
                  </a:lnTo>
                  <a:lnTo>
                    <a:pt x="532" y="51"/>
                  </a:lnTo>
                  <a:lnTo>
                    <a:pt x="544" y="52"/>
                  </a:lnTo>
                  <a:lnTo>
                    <a:pt x="569" y="56"/>
                  </a:lnTo>
                  <a:lnTo>
                    <a:pt x="581" y="56"/>
                  </a:lnTo>
                  <a:lnTo>
                    <a:pt x="593" y="55"/>
                  </a:lnTo>
                  <a:lnTo>
                    <a:pt x="604" y="52"/>
                  </a:lnTo>
                  <a:lnTo>
                    <a:pt x="608" y="51"/>
                  </a:lnTo>
                  <a:lnTo>
                    <a:pt x="614" y="48"/>
                  </a:lnTo>
                  <a:lnTo>
                    <a:pt x="614" y="48"/>
                  </a:lnTo>
                  <a:lnTo>
                    <a:pt x="616" y="44"/>
                  </a:lnTo>
                  <a:lnTo>
                    <a:pt x="618" y="42"/>
                  </a:lnTo>
                  <a:lnTo>
                    <a:pt x="619" y="37"/>
                  </a:lnTo>
                  <a:lnTo>
                    <a:pt x="618" y="30"/>
                  </a:lnTo>
                  <a:lnTo>
                    <a:pt x="614" y="26"/>
                  </a:lnTo>
                  <a:lnTo>
                    <a:pt x="608" y="22"/>
                  </a:lnTo>
                  <a:lnTo>
                    <a:pt x="603" y="20"/>
                  </a:lnTo>
                  <a:lnTo>
                    <a:pt x="595" y="20"/>
                  </a:lnTo>
                  <a:lnTo>
                    <a:pt x="593" y="21"/>
                  </a:lnTo>
                  <a:lnTo>
                    <a:pt x="589" y="23"/>
                  </a:lnTo>
                  <a:lnTo>
                    <a:pt x="589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6" name="chenying0907 783"/>
            <p:cNvSpPr>
              <a:spLocks/>
            </p:cNvSpPr>
            <p:nvPr/>
          </p:nvSpPr>
          <p:spPr bwMode="auto">
            <a:xfrm>
              <a:off x="2170113" y="3554413"/>
              <a:ext cx="288925" cy="22225"/>
            </a:xfrm>
            <a:custGeom>
              <a:avLst/>
              <a:gdLst/>
              <a:ahLst/>
              <a:cxnLst>
                <a:cxn ang="0">
                  <a:pos x="715" y="20"/>
                </a:cxn>
                <a:cxn ang="0">
                  <a:pos x="715" y="20"/>
                </a:cxn>
                <a:cxn ang="0">
                  <a:pos x="622" y="18"/>
                </a:cxn>
                <a:cxn ang="0">
                  <a:pos x="529" y="16"/>
                </a:cxn>
                <a:cxn ang="0">
                  <a:pos x="436" y="13"/>
                </a:cxn>
                <a:cxn ang="0">
                  <a:pos x="345" y="12"/>
                </a:cxn>
                <a:cxn ang="0">
                  <a:pos x="345" y="12"/>
                </a:cxn>
                <a:cxn ang="0">
                  <a:pos x="304" y="10"/>
                </a:cxn>
                <a:cxn ang="0">
                  <a:pos x="263" y="9"/>
                </a:cxn>
                <a:cxn ang="0">
                  <a:pos x="223" y="8"/>
                </a:cxn>
                <a:cxn ang="0">
                  <a:pos x="182" y="8"/>
                </a:cxn>
                <a:cxn ang="0">
                  <a:pos x="182" y="8"/>
                </a:cxn>
                <a:cxn ang="0">
                  <a:pos x="161" y="6"/>
                </a:cxn>
                <a:cxn ang="0">
                  <a:pos x="140" y="5"/>
                </a:cxn>
                <a:cxn ang="0">
                  <a:pos x="97" y="1"/>
                </a:cxn>
                <a:cxn ang="0">
                  <a:pos x="76" y="0"/>
                </a:cxn>
                <a:cxn ang="0">
                  <a:pos x="55" y="0"/>
                </a:cxn>
                <a:cxn ang="0">
                  <a:pos x="33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0" y="4"/>
                </a:cxn>
                <a:cxn ang="0">
                  <a:pos x="6" y="5"/>
                </a:cxn>
                <a:cxn ang="0">
                  <a:pos x="2" y="9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3"/>
                </a:cxn>
                <a:cxn ang="0">
                  <a:pos x="15" y="35"/>
                </a:cxn>
                <a:cxn ang="0">
                  <a:pos x="19" y="35"/>
                </a:cxn>
                <a:cxn ang="0">
                  <a:pos x="23" y="35"/>
                </a:cxn>
                <a:cxn ang="0">
                  <a:pos x="23" y="35"/>
                </a:cxn>
                <a:cxn ang="0">
                  <a:pos x="32" y="34"/>
                </a:cxn>
                <a:cxn ang="0">
                  <a:pos x="41" y="34"/>
                </a:cxn>
                <a:cxn ang="0">
                  <a:pos x="61" y="35"/>
                </a:cxn>
                <a:cxn ang="0">
                  <a:pos x="79" y="38"/>
                </a:cxn>
                <a:cxn ang="0">
                  <a:pos x="97" y="40"/>
                </a:cxn>
                <a:cxn ang="0">
                  <a:pos x="97" y="40"/>
                </a:cxn>
                <a:cxn ang="0">
                  <a:pos x="198" y="42"/>
                </a:cxn>
                <a:cxn ang="0">
                  <a:pos x="198" y="42"/>
                </a:cxn>
                <a:cxn ang="0">
                  <a:pos x="239" y="43"/>
                </a:cxn>
                <a:cxn ang="0">
                  <a:pos x="278" y="44"/>
                </a:cxn>
                <a:cxn ang="0">
                  <a:pos x="318" y="44"/>
                </a:cxn>
                <a:cxn ang="0">
                  <a:pos x="359" y="46"/>
                </a:cxn>
                <a:cxn ang="0">
                  <a:pos x="359" y="46"/>
                </a:cxn>
                <a:cxn ang="0">
                  <a:pos x="448" y="47"/>
                </a:cxn>
                <a:cxn ang="0">
                  <a:pos x="537" y="50"/>
                </a:cxn>
                <a:cxn ang="0">
                  <a:pos x="626" y="52"/>
                </a:cxn>
                <a:cxn ang="0">
                  <a:pos x="715" y="54"/>
                </a:cxn>
                <a:cxn ang="0">
                  <a:pos x="715" y="54"/>
                </a:cxn>
                <a:cxn ang="0">
                  <a:pos x="719" y="52"/>
                </a:cxn>
                <a:cxn ang="0">
                  <a:pos x="721" y="52"/>
                </a:cxn>
                <a:cxn ang="0">
                  <a:pos x="726" y="48"/>
                </a:cxn>
                <a:cxn ang="0">
                  <a:pos x="729" y="42"/>
                </a:cxn>
                <a:cxn ang="0">
                  <a:pos x="730" y="37"/>
                </a:cxn>
                <a:cxn ang="0">
                  <a:pos x="729" y="30"/>
                </a:cxn>
                <a:cxn ang="0">
                  <a:pos x="726" y="25"/>
                </a:cxn>
                <a:cxn ang="0">
                  <a:pos x="721" y="21"/>
                </a:cxn>
                <a:cxn ang="0">
                  <a:pos x="719" y="20"/>
                </a:cxn>
                <a:cxn ang="0">
                  <a:pos x="715" y="20"/>
                </a:cxn>
                <a:cxn ang="0">
                  <a:pos x="715" y="20"/>
                </a:cxn>
              </a:cxnLst>
              <a:rect l="0" t="0" r="r" b="b"/>
              <a:pathLst>
                <a:path w="730" h="54">
                  <a:moveTo>
                    <a:pt x="715" y="20"/>
                  </a:moveTo>
                  <a:lnTo>
                    <a:pt x="715" y="20"/>
                  </a:lnTo>
                  <a:lnTo>
                    <a:pt x="622" y="18"/>
                  </a:lnTo>
                  <a:lnTo>
                    <a:pt x="529" y="16"/>
                  </a:lnTo>
                  <a:lnTo>
                    <a:pt x="436" y="13"/>
                  </a:lnTo>
                  <a:lnTo>
                    <a:pt x="345" y="12"/>
                  </a:lnTo>
                  <a:lnTo>
                    <a:pt x="345" y="12"/>
                  </a:lnTo>
                  <a:lnTo>
                    <a:pt x="304" y="10"/>
                  </a:lnTo>
                  <a:lnTo>
                    <a:pt x="263" y="9"/>
                  </a:lnTo>
                  <a:lnTo>
                    <a:pt x="223" y="8"/>
                  </a:lnTo>
                  <a:lnTo>
                    <a:pt x="182" y="8"/>
                  </a:lnTo>
                  <a:lnTo>
                    <a:pt x="182" y="8"/>
                  </a:lnTo>
                  <a:lnTo>
                    <a:pt x="161" y="6"/>
                  </a:lnTo>
                  <a:lnTo>
                    <a:pt x="140" y="5"/>
                  </a:lnTo>
                  <a:lnTo>
                    <a:pt x="97" y="1"/>
                  </a:lnTo>
                  <a:lnTo>
                    <a:pt x="76" y="0"/>
                  </a:lnTo>
                  <a:lnTo>
                    <a:pt x="55" y="0"/>
                  </a:lnTo>
                  <a:lnTo>
                    <a:pt x="33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6" y="5"/>
                  </a:lnTo>
                  <a:lnTo>
                    <a:pt x="2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3"/>
                  </a:lnTo>
                  <a:lnTo>
                    <a:pt x="15" y="35"/>
                  </a:lnTo>
                  <a:lnTo>
                    <a:pt x="19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32" y="34"/>
                  </a:lnTo>
                  <a:lnTo>
                    <a:pt x="41" y="34"/>
                  </a:lnTo>
                  <a:lnTo>
                    <a:pt x="61" y="35"/>
                  </a:lnTo>
                  <a:lnTo>
                    <a:pt x="79" y="38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198" y="42"/>
                  </a:lnTo>
                  <a:lnTo>
                    <a:pt x="198" y="42"/>
                  </a:lnTo>
                  <a:lnTo>
                    <a:pt x="239" y="43"/>
                  </a:lnTo>
                  <a:lnTo>
                    <a:pt x="278" y="44"/>
                  </a:lnTo>
                  <a:lnTo>
                    <a:pt x="318" y="44"/>
                  </a:lnTo>
                  <a:lnTo>
                    <a:pt x="359" y="46"/>
                  </a:lnTo>
                  <a:lnTo>
                    <a:pt x="359" y="46"/>
                  </a:lnTo>
                  <a:lnTo>
                    <a:pt x="448" y="47"/>
                  </a:lnTo>
                  <a:lnTo>
                    <a:pt x="537" y="50"/>
                  </a:lnTo>
                  <a:lnTo>
                    <a:pt x="626" y="52"/>
                  </a:lnTo>
                  <a:lnTo>
                    <a:pt x="715" y="54"/>
                  </a:lnTo>
                  <a:lnTo>
                    <a:pt x="715" y="54"/>
                  </a:lnTo>
                  <a:lnTo>
                    <a:pt x="719" y="52"/>
                  </a:lnTo>
                  <a:lnTo>
                    <a:pt x="721" y="52"/>
                  </a:lnTo>
                  <a:lnTo>
                    <a:pt x="726" y="48"/>
                  </a:lnTo>
                  <a:lnTo>
                    <a:pt x="729" y="42"/>
                  </a:lnTo>
                  <a:lnTo>
                    <a:pt x="730" y="37"/>
                  </a:lnTo>
                  <a:lnTo>
                    <a:pt x="729" y="30"/>
                  </a:lnTo>
                  <a:lnTo>
                    <a:pt x="726" y="25"/>
                  </a:lnTo>
                  <a:lnTo>
                    <a:pt x="721" y="21"/>
                  </a:lnTo>
                  <a:lnTo>
                    <a:pt x="719" y="20"/>
                  </a:lnTo>
                  <a:lnTo>
                    <a:pt x="715" y="20"/>
                  </a:lnTo>
                  <a:lnTo>
                    <a:pt x="715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7" name="chenying0907 784"/>
            <p:cNvSpPr>
              <a:spLocks/>
            </p:cNvSpPr>
            <p:nvPr/>
          </p:nvSpPr>
          <p:spPr bwMode="auto">
            <a:xfrm>
              <a:off x="2228851" y="3505200"/>
              <a:ext cx="38100" cy="95250"/>
            </a:xfrm>
            <a:custGeom>
              <a:avLst/>
              <a:gdLst/>
              <a:ahLst/>
              <a:cxnLst>
                <a:cxn ang="0">
                  <a:pos x="62" y="6"/>
                </a:cxn>
                <a:cxn ang="0">
                  <a:pos x="62" y="6"/>
                </a:cxn>
                <a:cxn ang="0">
                  <a:pos x="56" y="17"/>
                </a:cxn>
                <a:cxn ang="0">
                  <a:pos x="51" y="28"/>
                </a:cxn>
                <a:cxn ang="0">
                  <a:pos x="45" y="40"/>
                </a:cxn>
                <a:cxn ang="0">
                  <a:pos x="41" y="52"/>
                </a:cxn>
                <a:cxn ang="0">
                  <a:pos x="34" y="77"/>
                </a:cxn>
                <a:cxn ang="0">
                  <a:pos x="30" y="102"/>
                </a:cxn>
                <a:cxn ang="0">
                  <a:pos x="30" y="102"/>
                </a:cxn>
                <a:cxn ang="0">
                  <a:pos x="22" y="130"/>
                </a:cxn>
                <a:cxn ang="0">
                  <a:pos x="14" y="161"/>
                </a:cxn>
                <a:cxn ang="0">
                  <a:pos x="6" y="189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6"/>
                </a:cxn>
                <a:cxn ang="0">
                  <a:pos x="2" y="232"/>
                </a:cxn>
                <a:cxn ang="0">
                  <a:pos x="7" y="236"/>
                </a:cxn>
                <a:cxn ang="0">
                  <a:pos x="13" y="239"/>
                </a:cxn>
                <a:cxn ang="0">
                  <a:pos x="19" y="240"/>
                </a:cxn>
                <a:cxn ang="0">
                  <a:pos x="24" y="238"/>
                </a:cxn>
                <a:cxn ang="0">
                  <a:pos x="30" y="234"/>
                </a:cxn>
                <a:cxn ang="0">
                  <a:pos x="31" y="231"/>
                </a:cxn>
                <a:cxn ang="0">
                  <a:pos x="32" y="227"/>
                </a:cxn>
                <a:cxn ang="0">
                  <a:pos x="32" y="227"/>
                </a:cxn>
                <a:cxn ang="0">
                  <a:pos x="39" y="201"/>
                </a:cxn>
                <a:cxn ang="0">
                  <a:pos x="45" y="175"/>
                </a:cxn>
                <a:cxn ang="0">
                  <a:pos x="60" y="123"/>
                </a:cxn>
                <a:cxn ang="0">
                  <a:pos x="60" y="123"/>
                </a:cxn>
                <a:cxn ang="0">
                  <a:pos x="65" y="98"/>
                </a:cxn>
                <a:cxn ang="0">
                  <a:pos x="72" y="72"/>
                </a:cxn>
                <a:cxn ang="0">
                  <a:pos x="74" y="59"/>
                </a:cxn>
                <a:cxn ang="0">
                  <a:pos x="79" y="47"/>
                </a:cxn>
                <a:cxn ang="0">
                  <a:pos x="85" y="35"/>
                </a:cxn>
                <a:cxn ang="0">
                  <a:pos x="91" y="25"/>
                </a:cxn>
                <a:cxn ang="0">
                  <a:pos x="91" y="25"/>
                </a:cxn>
                <a:cxn ang="0">
                  <a:pos x="94" y="21"/>
                </a:cxn>
                <a:cxn ang="0">
                  <a:pos x="95" y="18"/>
                </a:cxn>
                <a:cxn ang="0">
                  <a:pos x="95" y="11"/>
                </a:cxn>
                <a:cxn ang="0">
                  <a:pos x="91" y="6"/>
                </a:cxn>
                <a:cxn ang="0">
                  <a:pos x="87" y="2"/>
                </a:cxn>
                <a:cxn ang="0">
                  <a:pos x="81" y="0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5" y="4"/>
                </a:cxn>
                <a:cxn ang="0">
                  <a:pos x="62" y="6"/>
                </a:cxn>
                <a:cxn ang="0">
                  <a:pos x="62" y="6"/>
                </a:cxn>
              </a:cxnLst>
              <a:rect l="0" t="0" r="r" b="b"/>
              <a:pathLst>
                <a:path w="95" h="240">
                  <a:moveTo>
                    <a:pt x="62" y="6"/>
                  </a:moveTo>
                  <a:lnTo>
                    <a:pt x="62" y="6"/>
                  </a:lnTo>
                  <a:lnTo>
                    <a:pt x="56" y="17"/>
                  </a:lnTo>
                  <a:lnTo>
                    <a:pt x="51" y="28"/>
                  </a:lnTo>
                  <a:lnTo>
                    <a:pt x="45" y="40"/>
                  </a:lnTo>
                  <a:lnTo>
                    <a:pt x="41" y="52"/>
                  </a:lnTo>
                  <a:lnTo>
                    <a:pt x="34" y="77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130"/>
                  </a:lnTo>
                  <a:lnTo>
                    <a:pt x="14" y="161"/>
                  </a:lnTo>
                  <a:lnTo>
                    <a:pt x="6" y="18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7" y="236"/>
                  </a:lnTo>
                  <a:lnTo>
                    <a:pt x="13" y="239"/>
                  </a:lnTo>
                  <a:lnTo>
                    <a:pt x="19" y="240"/>
                  </a:lnTo>
                  <a:lnTo>
                    <a:pt x="24" y="238"/>
                  </a:lnTo>
                  <a:lnTo>
                    <a:pt x="30" y="234"/>
                  </a:lnTo>
                  <a:lnTo>
                    <a:pt x="31" y="231"/>
                  </a:lnTo>
                  <a:lnTo>
                    <a:pt x="32" y="227"/>
                  </a:lnTo>
                  <a:lnTo>
                    <a:pt x="32" y="227"/>
                  </a:lnTo>
                  <a:lnTo>
                    <a:pt x="39" y="201"/>
                  </a:lnTo>
                  <a:lnTo>
                    <a:pt x="45" y="175"/>
                  </a:lnTo>
                  <a:lnTo>
                    <a:pt x="60" y="123"/>
                  </a:lnTo>
                  <a:lnTo>
                    <a:pt x="60" y="123"/>
                  </a:lnTo>
                  <a:lnTo>
                    <a:pt x="65" y="98"/>
                  </a:lnTo>
                  <a:lnTo>
                    <a:pt x="72" y="72"/>
                  </a:lnTo>
                  <a:lnTo>
                    <a:pt x="74" y="59"/>
                  </a:lnTo>
                  <a:lnTo>
                    <a:pt x="79" y="47"/>
                  </a:lnTo>
                  <a:lnTo>
                    <a:pt x="85" y="35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94" y="21"/>
                  </a:lnTo>
                  <a:lnTo>
                    <a:pt x="95" y="18"/>
                  </a:lnTo>
                  <a:lnTo>
                    <a:pt x="95" y="11"/>
                  </a:lnTo>
                  <a:lnTo>
                    <a:pt x="91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5" y="4"/>
                  </a:lnTo>
                  <a:lnTo>
                    <a:pt x="62" y="6"/>
                  </a:lnTo>
                  <a:lnTo>
                    <a:pt x="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chenying0907 785"/>
            <p:cNvSpPr>
              <a:spLocks/>
            </p:cNvSpPr>
            <p:nvPr/>
          </p:nvSpPr>
          <p:spPr bwMode="auto">
            <a:xfrm>
              <a:off x="2301876" y="3505200"/>
              <a:ext cx="15875" cy="95250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34" y="24"/>
                </a:cxn>
                <a:cxn ang="0">
                  <a:pos x="35" y="20"/>
                </a:cxn>
                <a:cxn ang="0">
                  <a:pos x="35" y="16"/>
                </a:cxn>
                <a:cxn ang="0">
                  <a:pos x="34" y="12"/>
                </a:cxn>
                <a:cxn ang="0">
                  <a:pos x="33" y="8"/>
                </a:cxn>
                <a:cxn ang="0">
                  <a:pos x="30" y="4"/>
                </a:cxn>
                <a:cxn ang="0">
                  <a:pos x="28" y="1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4" y="4"/>
                </a:cxn>
                <a:cxn ang="0">
                  <a:pos x="1" y="11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68"/>
                </a:cxn>
                <a:cxn ang="0">
                  <a:pos x="1" y="120"/>
                </a:cxn>
                <a:cxn ang="0">
                  <a:pos x="3" y="173"/>
                </a:cxn>
                <a:cxn ang="0">
                  <a:pos x="4" y="224"/>
                </a:cxn>
                <a:cxn ang="0">
                  <a:pos x="4" y="224"/>
                </a:cxn>
                <a:cxn ang="0">
                  <a:pos x="4" y="228"/>
                </a:cxn>
                <a:cxn ang="0">
                  <a:pos x="5" y="232"/>
                </a:cxn>
                <a:cxn ang="0">
                  <a:pos x="9" y="237"/>
                </a:cxn>
                <a:cxn ang="0">
                  <a:pos x="14" y="239"/>
                </a:cxn>
                <a:cxn ang="0">
                  <a:pos x="21" y="241"/>
                </a:cxn>
                <a:cxn ang="0">
                  <a:pos x="26" y="239"/>
                </a:cxn>
                <a:cxn ang="0">
                  <a:pos x="33" y="237"/>
                </a:cxn>
                <a:cxn ang="0">
                  <a:pos x="37" y="232"/>
                </a:cxn>
                <a:cxn ang="0">
                  <a:pos x="37" y="228"/>
                </a:cxn>
                <a:cxn ang="0">
                  <a:pos x="38" y="224"/>
                </a:cxn>
                <a:cxn ang="0">
                  <a:pos x="38" y="224"/>
                </a:cxn>
                <a:cxn ang="0">
                  <a:pos x="37" y="174"/>
                </a:cxn>
                <a:cxn ang="0">
                  <a:pos x="35" y="124"/>
                </a:cxn>
                <a:cxn ang="0">
                  <a:pos x="34" y="73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38" h="241">
                  <a:moveTo>
                    <a:pt x="34" y="24"/>
                  </a:moveTo>
                  <a:lnTo>
                    <a:pt x="34" y="24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4" y="4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68"/>
                  </a:lnTo>
                  <a:lnTo>
                    <a:pt x="1" y="120"/>
                  </a:lnTo>
                  <a:lnTo>
                    <a:pt x="3" y="173"/>
                  </a:lnTo>
                  <a:lnTo>
                    <a:pt x="4" y="224"/>
                  </a:lnTo>
                  <a:lnTo>
                    <a:pt x="4" y="224"/>
                  </a:lnTo>
                  <a:lnTo>
                    <a:pt x="4" y="228"/>
                  </a:lnTo>
                  <a:lnTo>
                    <a:pt x="5" y="232"/>
                  </a:lnTo>
                  <a:lnTo>
                    <a:pt x="9" y="237"/>
                  </a:lnTo>
                  <a:lnTo>
                    <a:pt x="14" y="239"/>
                  </a:lnTo>
                  <a:lnTo>
                    <a:pt x="21" y="241"/>
                  </a:lnTo>
                  <a:lnTo>
                    <a:pt x="26" y="239"/>
                  </a:lnTo>
                  <a:lnTo>
                    <a:pt x="33" y="237"/>
                  </a:lnTo>
                  <a:lnTo>
                    <a:pt x="37" y="232"/>
                  </a:lnTo>
                  <a:lnTo>
                    <a:pt x="37" y="228"/>
                  </a:lnTo>
                  <a:lnTo>
                    <a:pt x="38" y="224"/>
                  </a:lnTo>
                  <a:lnTo>
                    <a:pt x="38" y="224"/>
                  </a:lnTo>
                  <a:lnTo>
                    <a:pt x="37" y="174"/>
                  </a:lnTo>
                  <a:lnTo>
                    <a:pt x="35" y="124"/>
                  </a:lnTo>
                  <a:lnTo>
                    <a:pt x="34" y="73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9" name="chenying0907 786"/>
            <p:cNvSpPr>
              <a:spLocks/>
            </p:cNvSpPr>
            <p:nvPr/>
          </p:nvSpPr>
          <p:spPr bwMode="auto">
            <a:xfrm>
              <a:off x="2347913" y="3505200"/>
              <a:ext cx="52388" cy="101600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9" y="229"/>
                </a:cxn>
                <a:cxn ang="0">
                  <a:pos x="119" y="203"/>
                </a:cxn>
                <a:cxn ang="0">
                  <a:pos x="109" y="176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2" y="109"/>
                </a:cxn>
                <a:cxn ang="0">
                  <a:pos x="76" y="93"/>
                </a:cxn>
                <a:cxn ang="0">
                  <a:pos x="72" y="79"/>
                </a:cxn>
                <a:cxn ang="0">
                  <a:pos x="66" y="63"/>
                </a:cxn>
                <a:cxn ang="0">
                  <a:pos x="66" y="63"/>
                </a:cxn>
                <a:cxn ang="0">
                  <a:pos x="58" y="49"/>
                </a:cxn>
                <a:cxn ang="0">
                  <a:pos x="49" y="36"/>
                </a:cxn>
                <a:cxn ang="0">
                  <a:pos x="40" y="23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9" y="6"/>
                </a:cxn>
                <a:cxn ang="0">
                  <a:pos x="27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4" y="7"/>
                </a:cxn>
                <a:cxn ang="0">
                  <a:pos x="0" y="12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2" y="27"/>
                </a:cxn>
                <a:cxn ang="0">
                  <a:pos x="2" y="27"/>
                </a:cxn>
                <a:cxn ang="0">
                  <a:pos x="8" y="37"/>
                </a:cxn>
                <a:cxn ang="0">
                  <a:pos x="16" y="46"/>
                </a:cxn>
                <a:cxn ang="0">
                  <a:pos x="24" y="57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8" y="87"/>
                </a:cxn>
                <a:cxn ang="0">
                  <a:pos x="45" y="106"/>
                </a:cxn>
                <a:cxn ang="0">
                  <a:pos x="51" y="125"/>
                </a:cxn>
                <a:cxn ang="0">
                  <a:pos x="58" y="144"/>
                </a:cxn>
                <a:cxn ang="0">
                  <a:pos x="58" y="144"/>
                </a:cxn>
                <a:cxn ang="0">
                  <a:pos x="80" y="194"/>
                </a:cxn>
                <a:cxn ang="0">
                  <a:pos x="89" y="219"/>
                </a:cxn>
                <a:cxn ang="0">
                  <a:pos x="97" y="245"/>
                </a:cxn>
                <a:cxn ang="0">
                  <a:pos x="97" y="245"/>
                </a:cxn>
                <a:cxn ang="0">
                  <a:pos x="100" y="250"/>
                </a:cxn>
                <a:cxn ang="0">
                  <a:pos x="105" y="254"/>
                </a:cxn>
                <a:cxn ang="0">
                  <a:pos x="110" y="257"/>
                </a:cxn>
                <a:cxn ang="0">
                  <a:pos x="116" y="257"/>
                </a:cxn>
                <a:cxn ang="0">
                  <a:pos x="122" y="255"/>
                </a:cxn>
                <a:cxn ang="0">
                  <a:pos x="126" y="251"/>
                </a:cxn>
                <a:cxn ang="0">
                  <a:pos x="130" y="246"/>
                </a:cxn>
                <a:cxn ang="0">
                  <a:pos x="131" y="240"/>
                </a:cxn>
                <a:cxn ang="0">
                  <a:pos x="131" y="238"/>
                </a:cxn>
                <a:cxn ang="0">
                  <a:pos x="131" y="238"/>
                </a:cxn>
                <a:cxn ang="0">
                  <a:pos x="130" y="233"/>
                </a:cxn>
                <a:cxn ang="0">
                  <a:pos x="129" y="229"/>
                </a:cxn>
                <a:cxn ang="0">
                  <a:pos x="129" y="229"/>
                </a:cxn>
              </a:cxnLst>
              <a:rect l="0" t="0" r="r" b="b"/>
              <a:pathLst>
                <a:path w="131" h="257">
                  <a:moveTo>
                    <a:pt x="129" y="229"/>
                  </a:moveTo>
                  <a:lnTo>
                    <a:pt x="129" y="229"/>
                  </a:lnTo>
                  <a:lnTo>
                    <a:pt x="119" y="203"/>
                  </a:lnTo>
                  <a:lnTo>
                    <a:pt x="109" y="176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2" y="109"/>
                  </a:lnTo>
                  <a:lnTo>
                    <a:pt x="76" y="93"/>
                  </a:lnTo>
                  <a:lnTo>
                    <a:pt x="72" y="79"/>
                  </a:lnTo>
                  <a:lnTo>
                    <a:pt x="66" y="63"/>
                  </a:lnTo>
                  <a:lnTo>
                    <a:pt x="66" y="63"/>
                  </a:lnTo>
                  <a:lnTo>
                    <a:pt x="58" y="49"/>
                  </a:lnTo>
                  <a:lnTo>
                    <a:pt x="49" y="36"/>
                  </a:lnTo>
                  <a:lnTo>
                    <a:pt x="40" y="23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8" y="37"/>
                  </a:lnTo>
                  <a:lnTo>
                    <a:pt x="16" y="46"/>
                  </a:lnTo>
                  <a:lnTo>
                    <a:pt x="24" y="57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38" y="87"/>
                  </a:lnTo>
                  <a:lnTo>
                    <a:pt x="45" y="106"/>
                  </a:lnTo>
                  <a:lnTo>
                    <a:pt x="51" y="125"/>
                  </a:lnTo>
                  <a:lnTo>
                    <a:pt x="58" y="144"/>
                  </a:lnTo>
                  <a:lnTo>
                    <a:pt x="58" y="144"/>
                  </a:lnTo>
                  <a:lnTo>
                    <a:pt x="80" y="194"/>
                  </a:lnTo>
                  <a:lnTo>
                    <a:pt x="89" y="219"/>
                  </a:lnTo>
                  <a:lnTo>
                    <a:pt x="97" y="245"/>
                  </a:lnTo>
                  <a:lnTo>
                    <a:pt x="97" y="245"/>
                  </a:lnTo>
                  <a:lnTo>
                    <a:pt x="100" y="250"/>
                  </a:lnTo>
                  <a:lnTo>
                    <a:pt x="105" y="254"/>
                  </a:lnTo>
                  <a:lnTo>
                    <a:pt x="110" y="257"/>
                  </a:lnTo>
                  <a:lnTo>
                    <a:pt x="116" y="257"/>
                  </a:lnTo>
                  <a:lnTo>
                    <a:pt x="122" y="255"/>
                  </a:lnTo>
                  <a:lnTo>
                    <a:pt x="126" y="251"/>
                  </a:lnTo>
                  <a:lnTo>
                    <a:pt x="130" y="246"/>
                  </a:lnTo>
                  <a:lnTo>
                    <a:pt x="131" y="240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30" y="233"/>
                  </a:lnTo>
                  <a:lnTo>
                    <a:pt x="129" y="229"/>
                  </a:lnTo>
                  <a:lnTo>
                    <a:pt x="129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chenying0907 787"/>
            <p:cNvSpPr>
              <a:spLocks/>
            </p:cNvSpPr>
            <p:nvPr/>
          </p:nvSpPr>
          <p:spPr bwMode="auto">
            <a:xfrm>
              <a:off x="2070101" y="3133725"/>
              <a:ext cx="482600" cy="66675"/>
            </a:xfrm>
            <a:custGeom>
              <a:avLst/>
              <a:gdLst/>
              <a:ahLst/>
              <a:cxnLst>
                <a:cxn ang="0">
                  <a:pos x="1214" y="145"/>
                </a:cxn>
                <a:cxn ang="0">
                  <a:pos x="1208" y="115"/>
                </a:cxn>
                <a:cxn ang="0">
                  <a:pos x="1202" y="92"/>
                </a:cxn>
                <a:cxn ang="0">
                  <a:pos x="1193" y="70"/>
                </a:cxn>
                <a:cxn ang="0">
                  <a:pos x="1170" y="50"/>
                </a:cxn>
                <a:cxn ang="0">
                  <a:pos x="1161" y="45"/>
                </a:cxn>
                <a:cxn ang="0">
                  <a:pos x="1131" y="33"/>
                </a:cxn>
                <a:cxn ang="0">
                  <a:pos x="1087" y="26"/>
                </a:cxn>
                <a:cxn ang="0">
                  <a:pos x="1044" y="26"/>
                </a:cxn>
                <a:cxn ang="0">
                  <a:pos x="1001" y="26"/>
                </a:cxn>
                <a:cxn ang="0">
                  <a:pos x="907" y="23"/>
                </a:cxn>
                <a:cxn ang="0">
                  <a:pos x="811" y="19"/>
                </a:cxn>
                <a:cxn ang="0">
                  <a:pos x="767" y="17"/>
                </a:cxn>
                <a:cxn ang="0">
                  <a:pos x="677" y="13"/>
                </a:cxn>
                <a:cxn ang="0">
                  <a:pos x="632" y="8"/>
                </a:cxn>
                <a:cxn ang="0">
                  <a:pos x="526" y="2"/>
                </a:cxn>
                <a:cxn ang="0">
                  <a:pos x="419" y="0"/>
                </a:cxn>
                <a:cxn ang="0">
                  <a:pos x="310" y="3"/>
                </a:cxn>
                <a:cxn ang="0">
                  <a:pos x="204" y="8"/>
                </a:cxn>
                <a:cxn ang="0">
                  <a:pos x="136" y="16"/>
                </a:cxn>
                <a:cxn ang="0">
                  <a:pos x="102" y="24"/>
                </a:cxn>
                <a:cxn ang="0">
                  <a:pos x="71" y="36"/>
                </a:cxn>
                <a:cxn ang="0">
                  <a:pos x="43" y="53"/>
                </a:cxn>
                <a:cxn ang="0">
                  <a:pos x="21" y="75"/>
                </a:cxn>
                <a:cxn ang="0">
                  <a:pos x="6" y="105"/>
                </a:cxn>
                <a:cxn ang="0">
                  <a:pos x="0" y="142"/>
                </a:cxn>
                <a:cxn ang="0">
                  <a:pos x="0" y="145"/>
                </a:cxn>
                <a:cxn ang="0">
                  <a:pos x="6" y="155"/>
                </a:cxn>
                <a:cxn ang="0">
                  <a:pos x="17" y="159"/>
                </a:cxn>
                <a:cxn ang="0">
                  <a:pos x="29" y="155"/>
                </a:cxn>
                <a:cxn ang="0">
                  <a:pos x="34" y="145"/>
                </a:cxn>
                <a:cxn ang="0">
                  <a:pos x="34" y="142"/>
                </a:cxn>
                <a:cxn ang="0">
                  <a:pos x="37" y="121"/>
                </a:cxn>
                <a:cxn ang="0">
                  <a:pos x="43" y="102"/>
                </a:cxn>
                <a:cxn ang="0">
                  <a:pos x="54" y="87"/>
                </a:cxn>
                <a:cxn ang="0">
                  <a:pos x="68" y="74"/>
                </a:cxn>
                <a:cxn ang="0">
                  <a:pos x="85" y="63"/>
                </a:cxn>
                <a:cxn ang="0">
                  <a:pos x="125" y="50"/>
                </a:cxn>
                <a:cxn ang="0">
                  <a:pos x="169" y="42"/>
                </a:cxn>
                <a:cxn ang="0">
                  <a:pos x="238" y="38"/>
                </a:cxn>
                <a:cxn ang="0">
                  <a:pos x="317" y="38"/>
                </a:cxn>
                <a:cxn ang="0">
                  <a:pos x="395" y="34"/>
                </a:cxn>
                <a:cxn ang="0">
                  <a:pos x="475" y="33"/>
                </a:cxn>
                <a:cxn ang="0">
                  <a:pos x="555" y="37"/>
                </a:cxn>
                <a:cxn ang="0">
                  <a:pos x="632" y="43"/>
                </a:cxn>
                <a:cxn ang="0">
                  <a:pos x="695" y="49"/>
                </a:cxn>
                <a:cxn ang="0">
                  <a:pos x="886" y="57"/>
                </a:cxn>
                <a:cxn ang="0">
                  <a:pos x="963" y="59"/>
                </a:cxn>
                <a:cxn ang="0">
                  <a:pos x="1042" y="60"/>
                </a:cxn>
                <a:cxn ang="0">
                  <a:pos x="1064" y="60"/>
                </a:cxn>
                <a:cxn ang="0">
                  <a:pos x="1108" y="66"/>
                </a:cxn>
                <a:cxn ang="0">
                  <a:pos x="1131" y="71"/>
                </a:cxn>
                <a:cxn ang="0">
                  <a:pos x="1144" y="76"/>
                </a:cxn>
                <a:cxn ang="0">
                  <a:pos x="1154" y="84"/>
                </a:cxn>
                <a:cxn ang="0">
                  <a:pos x="1167" y="105"/>
                </a:cxn>
                <a:cxn ang="0">
                  <a:pos x="1174" y="128"/>
                </a:cxn>
                <a:cxn ang="0">
                  <a:pos x="1180" y="155"/>
                </a:cxn>
                <a:cxn ang="0">
                  <a:pos x="1183" y="157"/>
                </a:cxn>
                <a:cxn ang="0">
                  <a:pos x="1189" y="164"/>
                </a:cxn>
                <a:cxn ang="0">
                  <a:pos x="1202" y="165"/>
                </a:cxn>
                <a:cxn ang="0">
                  <a:pos x="1213" y="159"/>
                </a:cxn>
                <a:cxn ang="0">
                  <a:pos x="1214" y="149"/>
                </a:cxn>
                <a:cxn ang="0">
                  <a:pos x="1214" y="145"/>
                </a:cxn>
              </a:cxnLst>
              <a:rect l="0" t="0" r="r" b="b"/>
              <a:pathLst>
                <a:path w="1214" h="166">
                  <a:moveTo>
                    <a:pt x="1214" y="145"/>
                  </a:moveTo>
                  <a:lnTo>
                    <a:pt x="1214" y="145"/>
                  </a:lnTo>
                  <a:lnTo>
                    <a:pt x="1210" y="130"/>
                  </a:lnTo>
                  <a:lnTo>
                    <a:pt x="1208" y="115"/>
                  </a:lnTo>
                  <a:lnTo>
                    <a:pt x="1205" y="104"/>
                  </a:lnTo>
                  <a:lnTo>
                    <a:pt x="1202" y="92"/>
                  </a:lnTo>
                  <a:lnTo>
                    <a:pt x="1199" y="80"/>
                  </a:lnTo>
                  <a:lnTo>
                    <a:pt x="1193" y="70"/>
                  </a:lnTo>
                  <a:lnTo>
                    <a:pt x="1184" y="59"/>
                  </a:lnTo>
                  <a:lnTo>
                    <a:pt x="1170" y="50"/>
                  </a:lnTo>
                  <a:lnTo>
                    <a:pt x="1170" y="50"/>
                  </a:lnTo>
                  <a:lnTo>
                    <a:pt x="1161" y="45"/>
                  </a:lnTo>
                  <a:lnTo>
                    <a:pt x="1150" y="40"/>
                  </a:lnTo>
                  <a:lnTo>
                    <a:pt x="1131" y="33"/>
                  </a:lnTo>
                  <a:lnTo>
                    <a:pt x="1110" y="29"/>
                  </a:lnTo>
                  <a:lnTo>
                    <a:pt x="1087" y="26"/>
                  </a:lnTo>
                  <a:lnTo>
                    <a:pt x="1065" y="26"/>
                  </a:lnTo>
                  <a:lnTo>
                    <a:pt x="1044" y="26"/>
                  </a:lnTo>
                  <a:lnTo>
                    <a:pt x="1001" y="26"/>
                  </a:lnTo>
                  <a:lnTo>
                    <a:pt x="1001" y="26"/>
                  </a:lnTo>
                  <a:lnTo>
                    <a:pt x="954" y="25"/>
                  </a:lnTo>
                  <a:lnTo>
                    <a:pt x="907" y="23"/>
                  </a:lnTo>
                  <a:lnTo>
                    <a:pt x="860" y="20"/>
                  </a:lnTo>
                  <a:lnTo>
                    <a:pt x="811" y="19"/>
                  </a:lnTo>
                  <a:lnTo>
                    <a:pt x="811" y="19"/>
                  </a:lnTo>
                  <a:lnTo>
                    <a:pt x="767" y="17"/>
                  </a:lnTo>
                  <a:lnTo>
                    <a:pt x="722" y="16"/>
                  </a:lnTo>
                  <a:lnTo>
                    <a:pt x="677" y="13"/>
                  </a:lnTo>
                  <a:lnTo>
                    <a:pt x="632" y="8"/>
                  </a:lnTo>
                  <a:lnTo>
                    <a:pt x="632" y="8"/>
                  </a:lnTo>
                  <a:lnTo>
                    <a:pt x="580" y="4"/>
                  </a:lnTo>
                  <a:lnTo>
                    <a:pt x="526" y="2"/>
                  </a:lnTo>
                  <a:lnTo>
                    <a:pt x="473" y="0"/>
                  </a:lnTo>
                  <a:lnTo>
                    <a:pt x="419" y="0"/>
                  </a:lnTo>
                  <a:lnTo>
                    <a:pt x="364" y="2"/>
                  </a:lnTo>
                  <a:lnTo>
                    <a:pt x="310" y="3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170" y="11"/>
                  </a:lnTo>
                  <a:lnTo>
                    <a:pt x="136" y="16"/>
                  </a:lnTo>
                  <a:lnTo>
                    <a:pt x="119" y="19"/>
                  </a:lnTo>
                  <a:lnTo>
                    <a:pt x="102" y="24"/>
                  </a:lnTo>
                  <a:lnTo>
                    <a:pt x="87" y="29"/>
                  </a:lnTo>
                  <a:lnTo>
                    <a:pt x="71" y="36"/>
                  </a:lnTo>
                  <a:lnTo>
                    <a:pt x="57" y="43"/>
                  </a:lnTo>
                  <a:lnTo>
                    <a:pt x="43" y="53"/>
                  </a:lnTo>
                  <a:lnTo>
                    <a:pt x="32" y="63"/>
                  </a:lnTo>
                  <a:lnTo>
                    <a:pt x="21" y="75"/>
                  </a:lnTo>
                  <a:lnTo>
                    <a:pt x="12" y="89"/>
                  </a:lnTo>
                  <a:lnTo>
                    <a:pt x="6" y="105"/>
                  </a:lnTo>
                  <a:lnTo>
                    <a:pt x="2" y="12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5"/>
                  </a:lnTo>
                  <a:lnTo>
                    <a:pt x="2" y="149"/>
                  </a:lnTo>
                  <a:lnTo>
                    <a:pt x="6" y="155"/>
                  </a:lnTo>
                  <a:lnTo>
                    <a:pt x="11" y="157"/>
                  </a:lnTo>
                  <a:lnTo>
                    <a:pt x="17" y="159"/>
                  </a:lnTo>
                  <a:lnTo>
                    <a:pt x="24" y="157"/>
                  </a:lnTo>
                  <a:lnTo>
                    <a:pt x="29" y="155"/>
                  </a:lnTo>
                  <a:lnTo>
                    <a:pt x="33" y="149"/>
                  </a:lnTo>
                  <a:lnTo>
                    <a:pt x="34" y="145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6" y="131"/>
                  </a:lnTo>
                  <a:lnTo>
                    <a:pt x="37" y="121"/>
                  </a:lnTo>
                  <a:lnTo>
                    <a:pt x="40" y="110"/>
                  </a:lnTo>
                  <a:lnTo>
                    <a:pt x="43" y="102"/>
                  </a:lnTo>
                  <a:lnTo>
                    <a:pt x="49" y="93"/>
                  </a:lnTo>
                  <a:lnTo>
                    <a:pt x="54" y="87"/>
                  </a:lnTo>
                  <a:lnTo>
                    <a:pt x="60" y="80"/>
                  </a:lnTo>
                  <a:lnTo>
                    <a:pt x="68" y="74"/>
                  </a:lnTo>
                  <a:lnTo>
                    <a:pt x="76" y="68"/>
                  </a:lnTo>
                  <a:lnTo>
                    <a:pt x="85" y="63"/>
                  </a:lnTo>
                  <a:lnTo>
                    <a:pt x="104" y="55"/>
                  </a:lnTo>
                  <a:lnTo>
                    <a:pt x="125" y="50"/>
                  </a:lnTo>
                  <a:lnTo>
                    <a:pt x="147" y="45"/>
                  </a:lnTo>
                  <a:lnTo>
                    <a:pt x="169" y="42"/>
                  </a:lnTo>
                  <a:lnTo>
                    <a:pt x="193" y="41"/>
                  </a:lnTo>
                  <a:lnTo>
                    <a:pt x="238" y="38"/>
                  </a:lnTo>
                  <a:lnTo>
                    <a:pt x="282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95" y="34"/>
                  </a:lnTo>
                  <a:lnTo>
                    <a:pt x="435" y="33"/>
                  </a:lnTo>
                  <a:lnTo>
                    <a:pt x="475" y="33"/>
                  </a:lnTo>
                  <a:lnTo>
                    <a:pt x="514" y="34"/>
                  </a:lnTo>
                  <a:lnTo>
                    <a:pt x="555" y="37"/>
                  </a:lnTo>
                  <a:lnTo>
                    <a:pt x="594" y="40"/>
                  </a:lnTo>
                  <a:lnTo>
                    <a:pt x="632" y="43"/>
                  </a:lnTo>
                  <a:lnTo>
                    <a:pt x="632" y="43"/>
                  </a:lnTo>
                  <a:lnTo>
                    <a:pt x="695" y="49"/>
                  </a:lnTo>
                  <a:lnTo>
                    <a:pt x="759" y="51"/>
                  </a:lnTo>
                  <a:lnTo>
                    <a:pt x="886" y="57"/>
                  </a:lnTo>
                  <a:lnTo>
                    <a:pt x="886" y="57"/>
                  </a:lnTo>
                  <a:lnTo>
                    <a:pt x="963" y="59"/>
                  </a:lnTo>
                  <a:lnTo>
                    <a:pt x="1002" y="60"/>
                  </a:lnTo>
                  <a:lnTo>
                    <a:pt x="1042" y="60"/>
                  </a:lnTo>
                  <a:lnTo>
                    <a:pt x="1042" y="60"/>
                  </a:lnTo>
                  <a:lnTo>
                    <a:pt x="1064" y="60"/>
                  </a:lnTo>
                  <a:lnTo>
                    <a:pt x="1086" y="62"/>
                  </a:lnTo>
                  <a:lnTo>
                    <a:pt x="1108" y="66"/>
                  </a:lnTo>
                  <a:lnTo>
                    <a:pt x="1131" y="71"/>
                  </a:lnTo>
                  <a:lnTo>
                    <a:pt x="1131" y="71"/>
                  </a:lnTo>
                  <a:lnTo>
                    <a:pt x="1137" y="74"/>
                  </a:lnTo>
                  <a:lnTo>
                    <a:pt x="1144" y="76"/>
                  </a:lnTo>
                  <a:lnTo>
                    <a:pt x="1150" y="80"/>
                  </a:lnTo>
                  <a:lnTo>
                    <a:pt x="1154" y="84"/>
                  </a:lnTo>
                  <a:lnTo>
                    <a:pt x="1162" y="93"/>
                  </a:lnTo>
                  <a:lnTo>
                    <a:pt x="1167" y="105"/>
                  </a:lnTo>
                  <a:lnTo>
                    <a:pt x="1171" y="117"/>
                  </a:lnTo>
                  <a:lnTo>
                    <a:pt x="1174" y="128"/>
                  </a:lnTo>
                  <a:lnTo>
                    <a:pt x="1178" y="142"/>
                  </a:lnTo>
                  <a:lnTo>
                    <a:pt x="1180" y="155"/>
                  </a:lnTo>
                  <a:lnTo>
                    <a:pt x="1180" y="155"/>
                  </a:lnTo>
                  <a:lnTo>
                    <a:pt x="1183" y="157"/>
                  </a:lnTo>
                  <a:lnTo>
                    <a:pt x="1184" y="160"/>
                  </a:lnTo>
                  <a:lnTo>
                    <a:pt x="1189" y="164"/>
                  </a:lnTo>
                  <a:lnTo>
                    <a:pt x="1196" y="166"/>
                  </a:lnTo>
                  <a:lnTo>
                    <a:pt x="1202" y="165"/>
                  </a:lnTo>
                  <a:lnTo>
                    <a:pt x="1209" y="162"/>
                  </a:lnTo>
                  <a:lnTo>
                    <a:pt x="1213" y="159"/>
                  </a:lnTo>
                  <a:lnTo>
                    <a:pt x="1214" y="152"/>
                  </a:lnTo>
                  <a:lnTo>
                    <a:pt x="1214" y="149"/>
                  </a:lnTo>
                  <a:lnTo>
                    <a:pt x="1214" y="145"/>
                  </a:lnTo>
                  <a:lnTo>
                    <a:pt x="1214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1" name="chenying0907 788"/>
            <p:cNvSpPr>
              <a:spLocks/>
            </p:cNvSpPr>
            <p:nvPr/>
          </p:nvSpPr>
          <p:spPr bwMode="auto">
            <a:xfrm>
              <a:off x="2065338" y="3182938"/>
              <a:ext cx="488950" cy="465138"/>
            </a:xfrm>
            <a:custGeom>
              <a:avLst/>
              <a:gdLst/>
              <a:ahLst/>
              <a:cxnLst>
                <a:cxn ang="0">
                  <a:pos x="1227" y="941"/>
                </a:cxn>
                <a:cxn ang="0">
                  <a:pos x="1205" y="932"/>
                </a:cxn>
                <a:cxn ang="0">
                  <a:pos x="1194" y="948"/>
                </a:cxn>
                <a:cxn ang="0">
                  <a:pos x="1193" y="1003"/>
                </a:cxn>
                <a:cxn ang="0">
                  <a:pos x="1181" y="1034"/>
                </a:cxn>
                <a:cxn ang="0">
                  <a:pos x="1148" y="1072"/>
                </a:cxn>
                <a:cxn ang="0">
                  <a:pos x="1103" y="1109"/>
                </a:cxn>
                <a:cxn ang="0">
                  <a:pos x="1061" y="1121"/>
                </a:cxn>
                <a:cxn ang="0">
                  <a:pos x="974" y="1126"/>
                </a:cxn>
                <a:cxn ang="0">
                  <a:pos x="926" y="1135"/>
                </a:cxn>
                <a:cxn ang="0">
                  <a:pos x="807" y="1132"/>
                </a:cxn>
                <a:cxn ang="0">
                  <a:pos x="708" y="1123"/>
                </a:cxn>
                <a:cxn ang="0">
                  <a:pos x="434" y="1111"/>
                </a:cxn>
                <a:cxn ang="0">
                  <a:pos x="284" y="1106"/>
                </a:cxn>
                <a:cxn ang="0">
                  <a:pos x="135" y="1089"/>
                </a:cxn>
                <a:cxn ang="0">
                  <a:pos x="88" y="1064"/>
                </a:cxn>
                <a:cxn ang="0">
                  <a:pos x="51" y="1009"/>
                </a:cxn>
                <a:cxn ang="0">
                  <a:pos x="36" y="940"/>
                </a:cxn>
                <a:cxn ang="0">
                  <a:pos x="33" y="853"/>
                </a:cxn>
                <a:cxn ang="0">
                  <a:pos x="44" y="764"/>
                </a:cxn>
                <a:cxn ang="0">
                  <a:pos x="46" y="702"/>
                </a:cxn>
                <a:cxn ang="0">
                  <a:pos x="47" y="573"/>
                </a:cxn>
                <a:cxn ang="0">
                  <a:pos x="38" y="437"/>
                </a:cxn>
                <a:cxn ang="0">
                  <a:pos x="48" y="305"/>
                </a:cxn>
                <a:cxn ang="0">
                  <a:pos x="46" y="161"/>
                </a:cxn>
                <a:cxn ang="0">
                  <a:pos x="40" y="16"/>
                </a:cxn>
                <a:cxn ang="0">
                  <a:pos x="30" y="0"/>
                </a:cxn>
                <a:cxn ang="0">
                  <a:pos x="8" y="9"/>
                </a:cxn>
                <a:cxn ang="0">
                  <a:pos x="8" y="57"/>
                </a:cxn>
                <a:cxn ang="0">
                  <a:pos x="13" y="261"/>
                </a:cxn>
                <a:cxn ang="0">
                  <a:pos x="6" y="365"/>
                </a:cxn>
                <a:cxn ang="0">
                  <a:pos x="10" y="513"/>
                </a:cxn>
                <a:cxn ang="0">
                  <a:pos x="13" y="599"/>
                </a:cxn>
                <a:cxn ang="0">
                  <a:pos x="9" y="715"/>
                </a:cxn>
                <a:cxn ang="0">
                  <a:pos x="0" y="883"/>
                </a:cxn>
                <a:cxn ang="0">
                  <a:pos x="12" y="996"/>
                </a:cxn>
                <a:cxn ang="0">
                  <a:pos x="34" y="1051"/>
                </a:cxn>
                <a:cxn ang="0">
                  <a:pos x="74" y="1094"/>
                </a:cxn>
                <a:cxn ang="0">
                  <a:pos x="137" y="1123"/>
                </a:cxn>
                <a:cxn ang="0">
                  <a:pos x="196" y="1134"/>
                </a:cxn>
                <a:cxn ang="0">
                  <a:pos x="316" y="1136"/>
                </a:cxn>
                <a:cxn ang="0">
                  <a:pos x="462" y="1148"/>
                </a:cxn>
                <a:cxn ang="0">
                  <a:pos x="638" y="1155"/>
                </a:cxn>
                <a:cxn ang="0">
                  <a:pos x="815" y="1166"/>
                </a:cxn>
                <a:cxn ang="0">
                  <a:pos x="902" y="1169"/>
                </a:cxn>
                <a:cxn ang="0">
                  <a:pos x="967" y="1162"/>
                </a:cxn>
                <a:cxn ang="0">
                  <a:pos x="1075" y="1155"/>
                </a:cxn>
                <a:cxn ang="0">
                  <a:pos x="1126" y="1134"/>
                </a:cxn>
                <a:cxn ang="0">
                  <a:pos x="1184" y="1085"/>
                </a:cxn>
                <a:cxn ang="0">
                  <a:pos x="1215" y="1042"/>
                </a:cxn>
                <a:cxn ang="0">
                  <a:pos x="1228" y="982"/>
                </a:cxn>
              </a:cxnLst>
              <a:rect l="0" t="0" r="r" b="b"/>
              <a:pathLst>
                <a:path w="1228" h="1170">
                  <a:moveTo>
                    <a:pt x="1228" y="948"/>
                  </a:moveTo>
                  <a:lnTo>
                    <a:pt x="1228" y="948"/>
                  </a:lnTo>
                  <a:lnTo>
                    <a:pt x="1228" y="944"/>
                  </a:lnTo>
                  <a:lnTo>
                    <a:pt x="1227" y="941"/>
                  </a:lnTo>
                  <a:lnTo>
                    <a:pt x="1223" y="936"/>
                  </a:lnTo>
                  <a:lnTo>
                    <a:pt x="1218" y="932"/>
                  </a:lnTo>
                  <a:lnTo>
                    <a:pt x="1211" y="931"/>
                  </a:lnTo>
                  <a:lnTo>
                    <a:pt x="1205" y="932"/>
                  </a:lnTo>
                  <a:lnTo>
                    <a:pt x="1199" y="936"/>
                  </a:lnTo>
                  <a:lnTo>
                    <a:pt x="1195" y="941"/>
                  </a:lnTo>
                  <a:lnTo>
                    <a:pt x="1194" y="944"/>
                  </a:lnTo>
                  <a:lnTo>
                    <a:pt x="1194" y="948"/>
                  </a:lnTo>
                  <a:lnTo>
                    <a:pt x="1194" y="948"/>
                  </a:lnTo>
                  <a:lnTo>
                    <a:pt x="1194" y="970"/>
                  </a:lnTo>
                  <a:lnTo>
                    <a:pt x="1194" y="992"/>
                  </a:lnTo>
                  <a:lnTo>
                    <a:pt x="1193" y="1003"/>
                  </a:lnTo>
                  <a:lnTo>
                    <a:pt x="1190" y="1013"/>
                  </a:lnTo>
                  <a:lnTo>
                    <a:pt x="1186" y="1024"/>
                  </a:lnTo>
                  <a:lnTo>
                    <a:pt x="1181" y="1034"/>
                  </a:lnTo>
                  <a:lnTo>
                    <a:pt x="1181" y="1034"/>
                  </a:lnTo>
                  <a:lnTo>
                    <a:pt x="1175" y="1045"/>
                  </a:lnTo>
                  <a:lnTo>
                    <a:pt x="1167" y="1055"/>
                  </a:lnTo>
                  <a:lnTo>
                    <a:pt x="1158" y="1064"/>
                  </a:lnTo>
                  <a:lnTo>
                    <a:pt x="1148" y="1072"/>
                  </a:lnTo>
                  <a:lnTo>
                    <a:pt x="1130" y="1089"/>
                  </a:lnTo>
                  <a:lnTo>
                    <a:pt x="1110" y="1104"/>
                  </a:lnTo>
                  <a:lnTo>
                    <a:pt x="1110" y="1104"/>
                  </a:lnTo>
                  <a:lnTo>
                    <a:pt x="1103" y="1109"/>
                  </a:lnTo>
                  <a:lnTo>
                    <a:pt x="1095" y="1113"/>
                  </a:lnTo>
                  <a:lnTo>
                    <a:pt x="1086" y="1117"/>
                  </a:lnTo>
                  <a:lnTo>
                    <a:pt x="1078" y="1118"/>
                  </a:lnTo>
                  <a:lnTo>
                    <a:pt x="1061" y="1121"/>
                  </a:lnTo>
                  <a:lnTo>
                    <a:pt x="1044" y="1122"/>
                  </a:lnTo>
                  <a:lnTo>
                    <a:pt x="1008" y="1122"/>
                  </a:lnTo>
                  <a:lnTo>
                    <a:pt x="991" y="1122"/>
                  </a:lnTo>
                  <a:lnTo>
                    <a:pt x="974" y="1126"/>
                  </a:lnTo>
                  <a:lnTo>
                    <a:pt x="974" y="1126"/>
                  </a:lnTo>
                  <a:lnTo>
                    <a:pt x="959" y="1130"/>
                  </a:lnTo>
                  <a:lnTo>
                    <a:pt x="943" y="1132"/>
                  </a:lnTo>
                  <a:lnTo>
                    <a:pt x="926" y="1135"/>
                  </a:lnTo>
                  <a:lnTo>
                    <a:pt x="909" y="1136"/>
                  </a:lnTo>
                  <a:lnTo>
                    <a:pt x="876" y="1136"/>
                  </a:lnTo>
                  <a:lnTo>
                    <a:pt x="842" y="1135"/>
                  </a:lnTo>
                  <a:lnTo>
                    <a:pt x="807" y="1132"/>
                  </a:lnTo>
                  <a:lnTo>
                    <a:pt x="774" y="1130"/>
                  </a:lnTo>
                  <a:lnTo>
                    <a:pt x="740" y="1126"/>
                  </a:lnTo>
                  <a:lnTo>
                    <a:pt x="708" y="1123"/>
                  </a:lnTo>
                  <a:lnTo>
                    <a:pt x="708" y="1123"/>
                  </a:lnTo>
                  <a:lnTo>
                    <a:pt x="640" y="1121"/>
                  </a:lnTo>
                  <a:lnTo>
                    <a:pt x="570" y="1118"/>
                  </a:lnTo>
                  <a:lnTo>
                    <a:pt x="502" y="1115"/>
                  </a:lnTo>
                  <a:lnTo>
                    <a:pt x="434" y="1111"/>
                  </a:lnTo>
                  <a:lnTo>
                    <a:pt x="434" y="1111"/>
                  </a:lnTo>
                  <a:lnTo>
                    <a:pt x="396" y="1109"/>
                  </a:lnTo>
                  <a:lnTo>
                    <a:pt x="360" y="1108"/>
                  </a:lnTo>
                  <a:lnTo>
                    <a:pt x="284" y="1106"/>
                  </a:lnTo>
                  <a:lnTo>
                    <a:pt x="246" y="1104"/>
                  </a:lnTo>
                  <a:lnTo>
                    <a:pt x="208" y="1101"/>
                  </a:lnTo>
                  <a:lnTo>
                    <a:pt x="171" y="1096"/>
                  </a:lnTo>
                  <a:lnTo>
                    <a:pt x="135" y="1089"/>
                  </a:lnTo>
                  <a:lnTo>
                    <a:pt x="135" y="1089"/>
                  </a:lnTo>
                  <a:lnTo>
                    <a:pt x="116" y="1083"/>
                  </a:lnTo>
                  <a:lnTo>
                    <a:pt x="101" y="1075"/>
                  </a:lnTo>
                  <a:lnTo>
                    <a:pt x="88" y="1064"/>
                  </a:lnTo>
                  <a:lnTo>
                    <a:pt x="76" y="1053"/>
                  </a:lnTo>
                  <a:lnTo>
                    <a:pt x="65" y="1040"/>
                  </a:lnTo>
                  <a:lnTo>
                    <a:pt x="57" y="1025"/>
                  </a:lnTo>
                  <a:lnTo>
                    <a:pt x="51" y="1009"/>
                  </a:lnTo>
                  <a:lnTo>
                    <a:pt x="46" y="992"/>
                  </a:lnTo>
                  <a:lnTo>
                    <a:pt x="42" y="975"/>
                  </a:lnTo>
                  <a:lnTo>
                    <a:pt x="38" y="957"/>
                  </a:lnTo>
                  <a:lnTo>
                    <a:pt x="36" y="940"/>
                  </a:lnTo>
                  <a:lnTo>
                    <a:pt x="35" y="922"/>
                  </a:lnTo>
                  <a:lnTo>
                    <a:pt x="34" y="887"/>
                  </a:lnTo>
                  <a:lnTo>
                    <a:pt x="33" y="853"/>
                  </a:lnTo>
                  <a:lnTo>
                    <a:pt x="33" y="853"/>
                  </a:lnTo>
                  <a:lnTo>
                    <a:pt x="34" y="838"/>
                  </a:lnTo>
                  <a:lnTo>
                    <a:pt x="35" y="824"/>
                  </a:lnTo>
                  <a:lnTo>
                    <a:pt x="39" y="794"/>
                  </a:lnTo>
                  <a:lnTo>
                    <a:pt x="44" y="764"/>
                  </a:lnTo>
                  <a:lnTo>
                    <a:pt x="46" y="748"/>
                  </a:lnTo>
                  <a:lnTo>
                    <a:pt x="46" y="734"/>
                  </a:lnTo>
                  <a:lnTo>
                    <a:pt x="46" y="734"/>
                  </a:lnTo>
                  <a:lnTo>
                    <a:pt x="46" y="702"/>
                  </a:lnTo>
                  <a:lnTo>
                    <a:pt x="47" y="67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7" y="573"/>
                  </a:lnTo>
                  <a:lnTo>
                    <a:pt x="46" y="533"/>
                  </a:lnTo>
                  <a:lnTo>
                    <a:pt x="39" y="455"/>
                  </a:lnTo>
                  <a:lnTo>
                    <a:pt x="39" y="455"/>
                  </a:lnTo>
                  <a:lnTo>
                    <a:pt x="38" y="437"/>
                  </a:lnTo>
                  <a:lnTo>
                    <a:pt x="38" y="417"/>
                  </a:lnTo>
                  <a:lnTo>
                    <a:pt x="42" y="379"/>
                  </a:lnTo>
                  <a:lnTo>
                    <a:pt x="46" y="341"/>
                  </a:lnTo>
                  <a:lnTo>
                    <a:pt x="48" y="305"/>
                  </a:lnTo>
                  <a:lnTo>
                    <a:pt x="48" y="305"/>
                  </a:lnTo>
                  <a:lnTo>
                    <a:pt x="50" y="268"/>
                  </a:lnTo>
                  <a:lnTo>
                    <a:pt x="50" y="231"/>
                  </a:lnTo>
                  <a:lnTo>
                    <a:pt x="46" y="161"/>
                  </a:lnTo>
                  <a:lnTo>
                    <a:pt x="43" y="89"/>
                  </a:lnTo>
                  <a:lnTo>
                    <a:pt x="42" y="5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9" y="9"/>
                  </a:lnTo>
                  <a:lnTo>
                    <a:pt x="35" y="4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57"/>
                  </a:lnTo>
                  <a:lnTo>
                    <a:pt x="9" y="98"/>
                  </a:lnTo>
                  <a:lnTo>
                    <a:pt x="12" y="180"/>
                  </a:lnTo>
                  <a:lnTo>
                    <a:pt x="13" y="221"/>
                  </a:lnTo>
                  <a:lnTo>
                    <a:pt x="13" y="261"/>
                  </a:lnTo>
                  <a:lnTo>
                    <a:pt x="12" y="303"/>
                  </a:lnTo>
                  <a:lnTo>
                    <a:pt x="8" y="344"/>
                  </a:lnTo>
                  <a:lnTo>
                    <a:pt x="8" y="344"/>
                  </a:lnTo>
                  <a:lnTo>
                    <a:pt x="6" y="365"/>
                  </a:lnTo>
                  <a:lnTo>
                    <a:pt x="5" y="386"/>
                  </a:lnTo>
                  <a:lnTo>
                    <a:pt x="5" y="428"/>
                  </a:lnTo>
                  <a:lnTo>
                    <a:pt x="8" y="471"/>
                  </a:lnTo>
                  <a:lnTo>
                    <a:pt x="10" y="513"/>
                  </a:lnTo>
                  <a:lnTo>
                    <a:pt x="10" y="513"/>
                  </a:lnTo>
                  <a:lnTo>
                    <a:pt x="13" y="533"/>
                  </a:lnTo>
                  <a:lnTo>
                    <a:pt x="13" y="556"/>
                  </a:lnTo>
                  <a:lnTo>
                    <a:pt x="13" y="599"/>
                  </a:lnTo>
                  <a:lnTo>
                    <a:pt x="12" y="641"/>
                  </a:lnTo>
                  <a:lnTo>
                    <a:pt x="10" y="684"/>
                  </a:lnTo>
                  <a:lnTo>
                    <a:pt x="10" y="684"/>
                  </a:lnTo>
                  <a:lnTo>
                    <a:pt x="9" y="715"/>
                  </a:lnTo>
                  <a:lnTo>
                    <a:pt x="8" y="747"/>
                  </a:lnTo>
                  <a:lnTo>
                    <a:pt x="2" y="815"/>
                  </a:lnTo>
                  <a:lnTo>
                    <a:pt x="1" y="849"/>
                  </a:lnTo>
                  <a:lnTo>
                    <a:pt x="0" y="883"/>
                  </a:lnTo>
                  <a:lnTo>
                    <a:pt x="0" y="917"/>
                  </a:lnTo>
                  <a:lnTo>
                    <a:pt x="2" y="949"/>
                  </a:lnTo>
                  <a:lnTo>
                    <a:pt x="8" y="981"/>
                  </a:lnTo>
                  <a:lnTo>
                    <a:pt x="12" y="996"/>
                  </a:lnTo>
                  <a:lnTo>
                    <a:pt x="16" y="1011"/>
                  </a:lnTo>
                  <a:lnTo>
                    <a:pt x="21" y="1025"/>
                  </a:lnTo>
                  <a:lnTo>
                    <a:pt x="27" y="1038"/>
                  </a:lnTo>
                  <a:lnTo>
                    <a:pt x="34" y="1051"/>
                  </a:lnTo>
                  <a:lnTo>
                    <a:pt x="43" y="1063"/>
                  </a:lnTo>
                  <a:lnTo>
                    <a:pt x="52" y="1075"/>
                  </a:lnTo>
                  <a:lnTo>
                    <a:pt x="63" y="1085"/>
                  </a:lnTo>
                  <a:lnTo>
                    <a:pt x="74" y="1094"/>
                  </a:lnTo>
                  <a:lnTo>
                    <a:pt x="88" y="1104"/>
                  </a:lnTo>
                  <a:lnTo>
                    <a:pt x="103" y="1111"/>
                  </a:lnTo>
                  <a:lnTo>
                    <a:pt x="119" y="1118"/>
                  </a:lnTo>
                  <a:lnTo>
                    <a:pt x="137" y="1123"/>
                  </a:lnTo>
                  <a:lnTo>
                    <a:pt x="156" y="1128"/>
                  </a:lnTo>
                  <a:lnTo>
                    <a:pt x="156" y="1128"/>
                  </a:lnTo>
                  <a:lnTo>
                    <a:pt x="176" y="1131"/>
                  </a:lnTo>
                  <a:lnTo>
                    <a:pt x="196" y="1134"/>
                  </a:lnTo>
                  <a:lnTo>
                    <a:pt x="237" y="1136"/>
                  </a:lnTo>
                  <a:lnTo>
                    <a:pt x="277" y="1136"/>
                  </a:lnTo>
                  <a:lnTo>
                    <a:pt x="316" y="1136"/>
                  </a:lnTo>
                  <a:lnTo>
                    <a:pt x="316" y="1136"/>
                  </a:lnTo>
                  <a:lnTo>
                    <a:pt x="353" y="1138"/>
                  </a:lnTo>
                  <a:lnTo>
                    <a:pt x="388" y="1142"/>
                  </a:lnTo>
                  <a:lnTo>
                    <a:pt x="425" y="1144"/>
                  </a:lnTo>
                  <a:lnTo>
                    <a:pt x="462" y="1148"/>
                  </a:lnTo>
                  <a:lnTo>
                    <a:pt x="462" y="1148"/>
                  </a:lnTo>
                  <a:lnTo>
                    <a:pt x="505" y="1151"/>
                  </a:lnTo>
                  <a:lnTo>
                    <a:pt x="549" y="1152"/>
                  </a:lnTo>
                  <a:lnTo>
                    <a:pt x="638" y="1155"/>
                  </a:lnTo>
                  <a:lnTo>
                    <a:pt x="683" y="1156"/>
                  </a:lnTo>
                  <a:lnTo>
                    <a:pt x="727" y="1157"/>
                  </a:lnTo>
                  <a:lnTo>
                    <a:pt x="770" y="1161"/>
                  </a:lnTo>
                  <a:lnTo>
                    <a:pt x="815" y="1166"/>
                  </a:lnTo>
                  <a:lnTo>
                    <a:pt x="815" y="1166"/>
                  </a:lnTo>
                  <a:lnTo>
                    <a:pt x="842" y="1169"/>
                  </a:lnTo>
                  <a:lnTo>
                    <a:pt x="872" y="1170"/>
                  </a:lnTo>
                  <a:lnTo>
                    <a:pt x="902" y="1169"/>
                  </a:lnTo>
                  <a:lnTo>
                    <a:pt x="930" y="1165"/>
                  </a:lnTo>
                  <a:lnTo>
                    <a:pt x="930" y="1165"/>
                  </a:lnTo>
                  <a:lnTo>
                    <a:pt x="948" y="1164"/>
                  </a:lnTo>
                  <a:lnTo>
                    <a:pt x="967" y="1162"/>
                  </a:lnTo>
                  <a:lnTo>
                    <a:pt x="1003" y="1161"/>
                  </a:lnTo>
                  <a:lnTo>
                    <a:pt x="1040" y="1160"/>
                  </a:lnTo>
                  <a:lnTo>
                    <a:pt x="1058" y="1159"/>
                  </a:lnTo>
                  <a:lnTo>
                    <a:pt x="1075" y="1155"/>
                  </a:lnTo>
                  <a:lnTo>
                    <a:pt x="1075" y="1155"/>
                  </a:lnTo>
                  <a:lnTo>
                    <a:pt x="1093" y="1149"/>
                  </a:lnTo>
                  <a:lnTo>
                    <a:pt x="1110" y="1143"/>
                  </a:lnTo>
                  <a:lnTo>
                    <a:pt x="1126" y="1134"/>
                  </a:lnTo>
                  <a:lnTo>
                    <a:pt x="1142" y="1123"/>
                  </a:lnTo>
                  <a:lnTo>
                    <a:pt x="1156" y="1111"/>
                  </a:lnTo>
                  <a:lnTo>
                    <a:pt x="1171" y="1098"/>
                  </a:lnTo>
                  <a:lnTo>
                    <a:pt x="1184" y="1085"/>
                  </a:lnTo>
                  <a:lnTo>
                    <a:pt x="1197" y="1071"/>
                  </a:lnTo>
                  <a:lnTo>
                    <a:pt x="1197" y="1071"/>
                  </a:lnTo>
                  <a:lnTo>
                    <a:pt x="1207" y="1057"/>
                  </a:lnTo>
                  <a:lnTo>
                    <a:pt x="1215" y="1042"/>
                  </a:lnTo>
                  <a:lnTo>
                    <a:pt x="1222" y="1028"/>
                  </a:lnTo>
                  <a:lnTo>
                    <a:pt x="1224" y="1013"/>
                  </a:lnTo>
                  <a:lnTo>
                    <a:pt x="1227" y="998"/>
                  </a:lnTo>
                  <a:lnTo>
                    <a:pt x="1228" y="982"/>
                  </a:lnTo>
                  <a:lnTo>
                    <a:pt x="1228" y="948"/>
                  </a:lnTo>
                  <a:lnTo>
                    <a:pt x="1228" y="9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2" name="chenying0907 789"/>
            <p:cNvSpPr>
              <a:spLocks/>
            </p:cNvSpPr>
            <p:nvPr/>
          </p:nvSpPr>
          <p:spPr bwMode="auto">
            <a:xfrm>
              <a:off x="2540001" y="3187700"/>
              <a:ext cx="14288" cy="3810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942"/>
                </a:cxn>
                <a:cxn ang="0">
                  <a:pos x="0" y="942"/>
                </a:cxn>
                <a:cxn ang="0">
                  <a:pos x="0" y="946"/>
                </a:cxn>
                <a:cxn ang="0">
                  <a:pos x="1" y="950"/>
                </a:cxn>
                <a:cxn ang="0">
                  <a:pos x="5" y="955"/>
                </a:cxn>
                <a:cxn ang="0">
                  <a:pos x="11" y="958"/>
                </a:cxn>
                <a:cxn ang="0">
                  <a:pos x="17" y="959"/>
                </a:cxn>
                <a:cxn ang="0">
                  <a:pos x="24" y="958"/>
                </a:cxn>
                <a:cxn ang="0">
                  <a:pos x="29" y="955"/>
                </a:cxn>
                <a:cxn ang="0">
                  <a:pos x="33" y="950"/>
                </a:cxn>
                <a:cxn ang="0">
                  <a:pos x="34" y="946"/>
                </a:cxn>
                <a:cxn ang="0">
                  <a:pos x="34" y="942"/>
                </a:cxn>
                <a:cxn ang="0">
                  <a:pos x="34" y="17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3" y="9"/>
                </a:cxn>
                <a:cxn ang="0">
                  <a:pos x="29" y="4"/>
                </a:cxn>
                <a:cxn ang="0">
                  <a:pos x="24" y="2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5" y="4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34" h="959">
                  <a:moveTo>
                    <a:pt x="0" y="17"/>
                  </a:moveTo>
                  <a:lnTo>
                    <a:pt x="0" y="942"/>
                  </a:lnTo>
                  <a:lnTo>
                    <a:pt x="0" y="942"/>
                  </a:lnTo>
                  <a:lnTo>
                    <a:pt x="0" y="946"/>
                  </a:lnTo>
                  <a:lnTo>
                    <a:pt x="1" y="950"/>
                  </a:lnTo>
                  <a:lnTo>
                    <a:pt x="5" y="955"/>
                  </a:lnTo>
                  <a:lnTo>
                    <a:pt x="11" y="958"/>
                  </a:lnTo>
                  <a:lnTo>
                    <a:pt x="17" y="959"/>
                  </a:lnTo>
                  <a:lnTo>
                    <a:pt x="24" y="958"/>
                  </a:lnTo>
                  <a:lnTo>
                    <a:pt x="29" y="955"/>
                  </a:lnTo>
                  <a:lnTo>
                    <a:pt x="33" y="950"/>
                  </a:lnTo>
                  <a:lnTo>
                    <a:pt x="34" y="946"/>
                  </a:lnTo>
                  <a:lnTo>
                    <a:pt x="34" y="942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3" y="9"/>
                  </a:lnTo>
                  <a:lnTo>
                    <a:pt x="29" y="4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3" name="chenying0907 790"/>
            <p:cNvSpPr>
              <a:spLocks noEditPoints="1"/>
            </p:cNvSpPr>
            <p:nvPr/>
          </p:nvSpPr>
          <p:spPr bwMode="auto">
            <a:xfrm>
              <a:off x="2105026" y="3662363"/>
              <a:ext cx="395288" cy="60325"/>
            </a:xfrm>
            <a:custGeom>
              <a:avLst/>
              <a:gdLst/>
              <a:ahLst/>
              <a:cxnLst>
                <a:cxn ang="0">
                  <a:pos x="986" y="64"/>
                </a:cxn>
                <a:cxn ang="0">
                  <a:pos x="982" y="47"/>
                </a:cxn>
                <a:cxn ang="0">
                  <a:pos x="974" y="35"/>
                </a:cxn>
                <a:cxn ang="0">
                  <a:pos x="961" y="31"/>
                </a:cxn>
                <a:cxn ang="0">
                  <a:pos x="937" y="29"/>
                </a:cxn>
                <a:cxn ang="0">
                  <a:pos x="875" y="23"/>
                </a:cxn>
                <a:cxn ang="0">
                  <a:pos x="828" y="20"/>
                </a:cxn>
                <a:cxn ang="0">
                  <a:pos x="651" y="18"/>
                </a:cxn>
                <a:cxn ang="0">
                  <a:pos x="275" y="10"/>
                </a:cxn>
                <a:cxn ang="0">
                  <a:pos x="29" y="0"/>
                </a:cxn>
                <a:cxn ang="0">
                  <a:pos x="18" y="1"/>
                </a:cxn>
                <a:cxn ang="0">
                  <a:pos x="7" y="9"/>
                </a:cxn>
                <a:cxn ang="0">
                  <a:pos x="1" y="22"/>
                </a:cxn>
                <a:cxn ang="0">
                  <a:pos x="0" y="73"/>
                </a:cxn>
                <a:cxn ang="0">
                  <a:pos x="7" y="101"/>
                </a:cxn>
                <a:cxn ang="0">
                  <a:pos x="13" y="107"/>
                </a:cxn>
                <a:cxn ang="0">
                  <a:pos x="34" y="115"/>
                </a:cxn>
                <a:cxn ang="0">
                  <a:pos x="82" y="116"/>
                </a:cxn>
                <a:cxn ang="0">
                  <a:pos x="166" y="127"/>
                </a:cxn>
                <a:cxn ang="0">
                  <a:pos x="314" y="140"/>
                </a:cxn>
                <a:cxn ang="0">
                  <a:pos x="390" y="141"/>
                </a:cxn>
                <a:cxn ang="0">
                  <a:pos x="596" y="145"/>
                </a:cxn>
                <a:cxn ang="0">
                  <a:pos x="701" y="152"/>
                </a:cxn>
                <a:cxn ang="0">
                  <a:pos x="954" y="152"/>
                </a:cxn>
                <a:cxn ang="0">
                  <a:pos x="964" y="150"/>
                </a:cxn>
                <a:cxn ang="0">
                  <a:pos x="971" y="144"/>
                </a:cxn>
                <a:cxn ang="0">
                  <a:pos x="984" y="141"/>
                </a:cxn>
                <a:cxn ang="0">
                  <a:pos x="993" y="132"/>
                </a:cxn>
                <a:cxn ang="0">
                  <a:pos x="995" y="122"/>
                </a:cxn>
                <a:cxn ang="0">
                  <a:pos x="989" y="76"/>
                </a:cxn>
                <a:cxn ang="0">
                  <a:pos x="651" y="106"/>
                </a:cxn>
                <a:cxn ang="0">
                  <a:pos x="477" y="99"/>
                </a:cxn>
                <a:cxn ang="0">
                  <a:pos x="339" y="95"/>
                </a:cxn>
                <a:cxn ang="0">
                  <a:pos x="201" y="86"/>
                </a:cxn>
                <a:cxn ang="0">
                  <a:pos x="112" y="73"/>
                </a:cxn>
                <a:cxn ang="0">
                  <a:pos x="63" y="68"/>
                </a:cxn>
                <a:cxn ang="0">
                  <a:pos x="48" y="69"/>
                </a:cxn>
                <a:cxn ang="0">
                  <a:pos x="47" y="47"/>
                </a:cxn>
                <a:cxn ang="0">
                  <a:pos x="158" y="51"/>
                </a:cxn>
                <a:cxn ang="0">
                  <a:pos x="433" y="56"/>
                </a:cxn>
                <a:cxn ang="0">
                  <a:pos x="547" y="61"/>
                </a:cxn>
                <a:cxn ang="0">
                  <a:pos x="725" y="65"/>
                </a:cxn>
                <a:cxn ang="0">
                  <a:pos x="782" y="67"/>
                </a:cxn>
                <a:cxn ang="0">
                  <a:pos x="840" y="68"/>
                </a:cxn>
                <a:cxn ang="0">
                  <a:pos x="917" y="71"/>
                </a:cxn>
                <a:cxn ang="0">
                  <a:pos x="943" y="76"/>
                </a:cxn>
                <a:cxn ang="0">
                  <a:pos x="948" y="106"/>
                </a:cxn>
              </a:cxnLst>
              <a:rect l="0" t="0" r="r" b="b"/>
              <a:pathLst>
                <a:path w="995" h="153">
                  <a:moveTo>
                    <a:pt x="989" y="76"/>
                  </a:moveTo>
                  <a:lnTo>
                    <a:pt x="989" y="76"/>
                  </a:lnTo>
                  <a:lnTo>
                    <a:pt x="986" y="64"/>
                  </a:lnTo>
                  <a:lnTo>
                    <a:pt x="984" y="52"/>
                  </a:lnTo>
                  <a:lnTo>
                    <a:pt x="984" y="52"/>
                  </a:lnTo>
                  <a:lnTo>
                    <a:pt x="982" y="47"/>
                  </a:lnTo>
                  <a:lnTo>
                    <a:pt x="981" y="42"/>
                  </a:lnTo>
                  <a:lnTo>
                    <a:pt x="978" y="38"/>
                  </a:lnTo>
                  <a:lnTo>
                    <a:pt x="974" y="35"/>
                  </a:lnTo>
                  <a:lnTo>
                    <a:pt x="971" y="33"/>
                  </a:lnTo>
                  <a:lnTo>
                    <a:pt x="965" y="31"/>
                  </a:lnTo>
                  <a:lnTo>
                    <a:pt x="961" y="31"/>
                  </a:lnTo>
                  <a:lnTo>
                    <a:pt x="956" y="31"/>
                  </a:lnTo>
                  <a:lnTo>
                    <a:pt x="956" y="31"/>
                  </a:lnTo>
                  <a:lnTo>
                    <a:pt x="937" y="29"/>
                  </a:lnTo>
                  <a:lnTo>
                    <a:pt x="916" y="26"/>
                  </a:lnTo>
                  <a:lnTo>
                    <a:pt x="896" y="26"/>
                  </a:lnTo>
                  <a:lnTo>
                    <a:pt x="875" y="23"/>
                  </a:lnTo>
                  <a:lnTo>
                    <a:pt x="875" y="23"/>
                  </a:lnTo>
                  <a:lnTo>
                    <a:pt x="853" y="21"/>
                  </a:lnTo>
                  <a:lnTo>
                    <a:pt x="828" y="20"/>
                  </a:lnTo>
                  <a:lnTo>
                    <a:pt x="781" y="20"/>
                  </a:lnTo>
                  <a:lnTo>
                    <a:pt x="781" y="20"/>
                  </a:lnTo>
                  <a:lnTo>
                    <a:pt x="651" y="18"/>
                  </a:lnTo>
                  <a:lnTo>
                    <a:pt x="522" y="14"/>
                  </a:lnTo>
                  <a:lnTo>
                    <a:pt x="522" y="14"/>
                  </a:lnTo>
                  <a:lnTo>
                    <a:pt x="275" y="10"/>
                  </a:lnTo>
                  <a:lnTo>
                    <a:pt x="152" y="6"/>
                  </a:lnTo>
                  <a:lnTo>
                    <a:pt x="9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2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42"/>
                  </a:lnTo>
                  <a:lnTo>
                    <a:pt x="0" y="6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9" y="105"/>
                  </a:lnTo>
                  <a:lnTo>
                    <a:pt x="13" y="107"/>
                  </a:lnTo>
                  <a:lnTo>
                    <a:pt x="17" y="110"/>
                  </a:lnTo>
                  <a:lnTo>
                    <a:pt x="22" y="112"/>
                  </a:lnTo>
                  <a:lnTo>
                    <a:pt x="34" y="115"/>
                  </a:lnTo>
                  <a:lnTo>
                    <a:pt x="46" y="116"/>
                  </a:lnTo>
                  <a:lnTo>
                    <a:pt x="71" y="116"/>
                  </a:lnTo>
                  <a:lnTo>
                    <a:pt x="82" y="116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166" y="127"/>
                  </a:lnTo>
                  <a:lnTo>
                    <a:pt x="239" y="135"/>
                  </a:lnTo>
                  <a:lnTo>
                    <a:pt x="277" y="137"/>
                  </a:lnTo>
                  <a:lnTo>
                    <a:pt x="314" y="140"/>
                  </a:lnTo>
                  <a:lnTo>
                    <a:pt x="352" y="141"/>
                  </a:lnTo>
                  <a:lnTo>
                    <a:pt x="390" y="141"/>
                  </a:lnTo>
                  <a:lnTo>
                    <a:pt x="390" y="141"/>
                  </a:lnTo>
                  <a:lnTo>
                    <a:pt x="458" y="141"/>
                  </a:lnTo>
                  <a:lnTo>
                    <a:pt x="527" y="142"/>
                  </a:lnTo>
                  <a:lnTo>
                    <a:pt x="596" y="145"/>
                  </a:lnTo>
                  <a:lnTo>
                    <a:pt x="666" y="149"/>
                  </a:lnTo>
                  <a:lnTo>
                    <a:pt x="666" y="149"/>
                  </a:lnTo>
                  <a:lnTo>
                    <a:pt x="701" y="152"/>
                  </a:lnTo>
                  <a:lnTo>
                    <a:pt x="738" y="153"/>
                  </a:lnTo>
                  <a:lnTo>
                    <a:pt x="810" y="153"/>
                  </a:lnTo>
                  <a:lnTo>
                    <a:pt x="954" y="152"/>
                  </a:lnTo>
                  <a:lnTo>
                    <a:pt x="954" y="152"/>
                  </a:lnTo>
                  <a:lnTo>
                    <a:pt x="959" y="152"/>
                  </a:lnTo>
                  <a:lnTo>
                    <a:pt x="964" y="150"/>
                  </a:lnTo>
                  <a:lnTo>
                    <a:pt x="968" y="146"/>
                  </a:lnTo>
                  <a:lnTo>
                    <a:pt x="971" y="144"/>
                  </a:lnTo>
                  <a:lnTo>
                    <a:pt x="971" y="144"/>
                  </a:lnTo>
                  <a:lnTo>
                    <a:pt x="976" y="144"/>
                  </a:lnTo>
                  <a:lnTo>
                    <a:pt x="980" y="142"/>
                  </a:lnTo>
                  <a:lnTo>
                    <a:pt x="984" y="141"/>
                  </a:lnTo>
                  <a:lnTo>
                    <a:pt x="988" y="139"/>
                  </a:lnTo>
                  <a:lnTo>
                    <a:pt x="991" y="136"/>
                  </a:lnTo>
                  <a:lnTo>
                    <a:pt x="993" y="132"/>
                  </a:lnTo>
                  <a:lnTo>
                    <a:pt x="995" y="127"/>
                  </a:lnTo>
                  <a:lnTo>
                    <a:pt x="995" y="122"/>
                  </a:lnTo>
                  <a:lnTo>
                    <a:pt x="995" y="122"/>
                  </a:lnTo>
                  <a:lnTo>
                    <a:pt x="993" y="99"/>
                  </a:lnTo>
                  <a:lnTo>
                    <a:pt x="989" y="76"/>
                  </a:lnTo>
                  <a:lnTo>
                    <a:pt x="989" y="76"/>
                  </a:lnTo>
                  <a:close/>
                  <a:moveTo>
                    <a:pt x="710" y="106"/>
                  </a:moveTo>
                  <a:lnTo>
                    <a:pt x="710" y="106"/>
                  </a:lnTo>
                  <a:lnTo>
                    <a:pt x="651" y="106"/>
                  </a:lnTo>
                  <a:lnTo>
                    <a:pt x="594" y="103"/>
                  </a:lnTo>
                  <a:lnTo>
                    <a:pt x="535" y="101"/>
                  </a:lnTo>
                  <a:lnTo>
                    <a:pt x="477" y="99"/>
                  </a:lnTo>
                  <a:lnTo>
                    <a:pt x="477" y="99"/>
                  </a:lnTo>
                  <a:lnTo>
                    <a:pt x="408" y="97"/>
                  </a:lnTo>
                  <a:lnTo>
                    <a:pt x="339" y="95"/>
                  </a:lnTo>
                  <a:lnTo>
                    <a:pt x="271" y="91"/>
                  </a:lnTo>
                  <a:lnTo>
                    <a:pt x="201" y="86"/>
                  </a:lnTo>
                  <a:lnTo>
                    <a:pt x="201" y="86"/>
                  </a:lnTo>
                  <a:lnTo>
                    <a:pt x="171" y="82"/>
                  </a:lnTo>
                  <a:lnTo>
                    <a:pt x="141" y="77"/>
                  </a:lnTo>
                  <a:lnTo>
                    <a:pt x="112" y="73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63" y="68"/>
                  </a:lnTo>
                  <a:lnTo>
                    <a:pt x="58" y="68"/>
                  </a:lnTo>
                  <a:lnTo>
                    <a:pt x="52" y="68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102" y="50"/>
                  </a:lnTo>
                  <a:lnTo>
                    <a:pt x="158" y="51"/>
                  </a:lnTo>
                  <a:lnTo>
                    <a:pt x="268" y="52"/>
                  </a:lnTo>
                  <a:lnTo>
                    <a:pt x="378" y="55"/>
                  </a:lnTo>
                  <a:lnTo>
                    <a:pt x="433" y="56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547" y="61"/>
                  </a:lnTo>
                  <a:lnTo>
                    <a:pt x="607" y="64"/>
                  </a:lnTo>
                  <a:lnTo>
                    <a:pt x="666" y="65"/>
                  </a:lnTo>
                  <a:lnTo>
                    <a:pt x="725" y="65"/>
                  </a:lnTo>
                  <a:lnTo>
                    <a:pt x="725" y="65"/>
                  </a:lnTo>
                  <a:lnTo>
                    <a:pt x="753" y="65"/>
                  </a:lnTo>
                  <a:lnTo>
                    <a:pt x="782" y="67"/>
                  </a:lnTo>
                  <a:lnTo>
                    <a:pt x="811" y="68"/>
                  </a:lnTo>
                  <a:lnTo>
                    <a:pt x="840" y="68"/>
                  </a:lnTo>
                  <a:lnTo>
                    <a:pt x="840" y="68"/>
                  </a:lnTo>
                  <a:lnTo>
                    <a:pt x="863" y="68"/>
                  </a:lnTo>
                  <a:lnTo>
                    <a:pt x="889" y="69"/>
                  </a:lnTo>
                  <a:lnTo>
                    <a:pt x="917" y="71"/>
                  </a:lnTo>
                  <a:lnTo>
                    <a:pt x="930" y="73"/>
                  </a:lnTo>
                  <a:lnTo>
                    <a:pt x="943" y="76"/>
                  </a:lnTo>
                  <a:lnTo>
                    <a:pt x="943" y="76"/>
                  </a:lnTo>
                  <a:lnTo>
                    <a:pt x="943" y="81"/>
                  </a:lnTo>
                  <a:lnTo>
                    <a:pt x="943" y="81"/>
                  </a:lnTo>
                  <a:lnTo>
                    <a:pt x="948" y="106"/>
                  </a:lnTo>
                  <a:lnTo>
                    <a:pt x="710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4" name="PA_chenying0907 133"/>
          <p:cNvGrpSpPr/>
          <p:nvPr>
            <p:custDataLst>
              <p:tags r:id="rId3"/>
            </p:custDataLst>
          </p:nvPr>
        </p:nvGrpSpPr>
        <p:grpSpPr>
          <a:xfrm>
            <a:off x="6130469" y="1563638"/>
            <a:ext cx="1470400" cy="1125455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135" name="chenying0907 791"/>
            <p:cNvSpPr>
              <a:spLocks/>
            </p:cNvSpPr>
            <p:nvPr/>
          </p:nvSpPr>
          <p:spPr bwMode="auto">
            <a:xfrm>
              <a:off x="4168776" y="3275013"/>
              <a:ext cx="30163" cy="60325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52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6" name="chenying0907 792"/>
            <p:cNvSpPr>
              <a:spLocks/>
            </p:cNvSpPr>
            <p:nvPr/>
          </p:nvSpPr>
          <p:spPr bwMode="auto">
            <a:xfrm>
              <a:off x="4179888" y="3259138"/>
              <a:ext cx="46038" cy="98425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4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7" name="chenying0907 793"/>
            <p:cNvSpPr>
              <a:spLocks/>
            </p:cNvSpPr>
            <p:nvPr/>
          </p:nvSpPr>
          <p:spPr bwMode="auto">
            <a:xfrm>
              <a:off x="4194176" y="3235325"/>
              <a:ext cx="60325" cy="142875"/>
            </a:xfrm>
            <a:custGeom>
              <a:avLst/>
              <a:gdLst/>
              <a:ahLst/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l="0" t="0" r="r" b="b"/>
              <a:pathLst>
                <a:path w="152" h="361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8" name="chenying0907 794"/>
            <p:cNvSpPr>
              <a:spLocks/>
            </p:cNvSpPr>
            <p:nvPr/>
          </p:nvSpPr>
          <p:spPr bwMode="auto">
            <a:xfrm>
              <a:off x="4233863" y="3203575"/>
              <a:ext cx="58738" cy="160338"/>
            </a:xfrm>
            <a:custGeom>
              <a:avLst/>
              <a:gdLst/>
              <a:ahLst/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l="0" t="0" r="r" b="b"/>
              <a:pathLst>
                <a:path w="148" h="407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9" name="chenying0907 795"/>
            <p:cNvSpPr>
              <a:spLocks/>
            </p:cNvSpPr>
            <p:nvPr/>
          </p:nvSpPr>
          <p:spPr bwMode="auto">
            <a:xfrm>
              <a:off x="4260851" y="3186113"/>
              <a:ext cx="68263" cy="142875"/>
            </a:xfrm>
            <a:custGeom>
              <a:avLst/>
              <a:gdLst/>
              <a:ahLst/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l="0" t="0" r="r" b="b"/>
              <a:pathLst>
                <a:path w="172" h="361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0" name="chenying0907 796"/>
            <p:cNvSpPr>
              <a:spLocks/>
            </p:cNvSpPr>
            <p:nvPr/>
          </p:nvSpPr>
          <p:spPr bwMode="auto">
            <a:xfrm>
              <a:off x="4303713" y="3165475"/>
              <a:ext cx="65088" cy="142875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361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1" name="chenying0907 797"/>
            <p:cNvSpPr>
              <a:spLocks/>
            </p:cNvSpPr>
            <p:nvPr/>
          </p:nvSpPr>
          <p:spPr bwMode="auto">
            <a:xfrm>
              <a:off x="4344988" y="3162300"/>
              <a:ext cx="53975" cy="125413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3" h="315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2" name="chenying0907 798"/>
            <p:cNvSpPr>
              <a:spLocks/>
            </p:cNvSpPr>
            <p:nvPr/>
          </p:nvSpPr>
          <p:spPr bwMode="auto">
            <a:xfrm>
              <a:off x="4391026" y="3178175"/>
              <a:ext cx="33338" cy="66675"/>
            </a:xfrm>
            <a:custGeom>
              <a:avLst/>
              <a:gdLst/>
              <a:ahLst/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l="0" t="0" r="r" b="b"/>
              <a:pathLst>
                <a:path w="84" h="167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3" name="chenying0907 799"/>
            <p:cNvSpPr>
              <a:spLocks/>
            </p:cNvSpPr>
            <p:nvPr/>
          </p:nvSpPr>
          <p:spPr bwMode="auto">
            <a:xfrm>
              <a:off x="4416426" y="3190875"/>
              <a:ext cx="14288" cy="2698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34" h="68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4" name="chenying0907 800"/>
            <p:cNvSpPr>
              <a:spLocks/>
            </p:cNvSpPr>
            <p:nvPr/>
          </p:nvSpPr>
          <p:spPr bwMode="auto">
            <a:xfrm>
              <a:off x="4371976" y="3368675"/>
              <a:ext cx="15875" cy="26988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9" h="71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5" name="chenying0907 801"/>
            <p:cNvSpPr>
              <a:spLocks/>
            </p:cNvSpPr>
            <p:nvPr/>
          </p:nvSpPr>
          <p:spPr bwMode="auto">
            <a:xfrm>
              <a:off x="4394201" y="3375025"/>
              <a:ext cx="12700" cy="254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4" h="65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6" name="chenying0907 802"/>
            <p:cNvSpPr>
              <a:spLocks/>
            </p:cNvSpPr>
            <p:nvPr/>
          </p:nvSpPr>
          <p:spPr bwMode="auto">
            <a:xfrm>
              <a:off x="4421188" y="3376613"/>
              <a:ext cx="14288" cy="28575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73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7" name="chenying0907 803"/>
            <p:cNvSpPr>
              <a:spLocks/>
            </p:cNvSpPr>
            <p:nvPr/>
          </p:nvSpPr>
          <p:spPr bwMode="auto">
            <a:xfrm>
              <a:off x="4446588" y="3363913"/>
              <a:ext cx="19050" cy="3175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6" h="83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8" name="chenying0907 804"/>
            <p:cNvSpPr>
              <a:spLocks/>
            </p:cNvSpPr>
            <p:nvPr/>
          </p:nvSpPr>
          <p:spPr bwMode="auto">
            <a:xfrm>
              <a:off x="4476751" y="3340100"/>
              <a:ext cx="14288" cy="33338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4" h="8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9" name="chenying0907 805"/>
            <p:cNvSpPr>
              <a:spLocks/>
            </p:cNvSpPr>
            <p:nvPr/>
          </p:nvSpPr>
          <p:spPr bwMode="auto">
            <a:xfrm>
              <a:off x="4522788" y="3330575"/>
              <a:ext cx="11113" cy="25400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30" h="62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chenying0907 806"/>
            <p:cNvSpPr>
              <a:spLocks/>
            </p:cNvSpPr>
            <p:nvPr/>
          </p:nvSpPr>
          <p:spPr bwMode="auto">
            <a:xfrm>
              <a:off x="4552951" y="3344863"/>
              <a:ext cx="7938" cy="25400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22" h="66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1" name="chenying0907 807"/>
            <p:cNvSpPr>
              <a:spLocks/>
            </p:cNvSpPr>
            <p:nvPr/>
          </p:nvSpPr>
          <p:spPr bwMode="auto">
            <a:xfrm>
              <a:off x="4575176" y="3357563"/>
              <a:ext cx="12700" cy="238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1" h="60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2" name="chenying0907 809"/>
            <p:cNvSpPr>
              <a:spLocks/>
            </p:cNvSpPr>
            <p:nvPr/>
          </p:nvSpPr>
          <p:spPr bwMode="auto">
            <a:xfrm>
              <a:off x="4598988" y="3362326"/>
              <a:ext cx="7938" cy="22225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19" h="57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chenying0907 810"/>
            <p:cNvSpPr>
              <a:spLocks/>
            </p:cNvSpPr>
            <p:nvPr/>
          </p:nvSpPr>
          <p:spPr bwMode="auto">
            <a:xfrm>
              <a:off x="4630738" y="3368676"/>
              <a:ext cx="14288" cy="238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4" h="63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" name="chenying0907 811"/>
            <p:cNvSpPr>
              <a:spLocks/>
            </p:cNvSpPr>
            <p:nvPr/>
          </p:nvSpPr>
          <p:spPr bwMode="auto">
            <a:xfrm>
              <a:off x="4657726" y="3365501"/>
              <a:ext cx="12700" cy="28575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l="0" t="0" r="r" b="b"/>
              <a:pathLst>
                <a:path w="32" h="7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5" name="chenying0907 812"/>
            <p:cNvSpPr>
              <a:spLocks/>
            </p:cNvSpPr>
            <p:nvPr/>
          </p:nvSpPr>
          <p:spPr bwMode="auto">
            <a:xfrm>
              <a:off x="4687888" y="3367088"/>
              <a:ext cx="7938" cy="2381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57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6" name="chenying0907 813"/>
            <p:cNvSpPr>
              <a:spLocks/>
            </p:cNvSpPr>
            <p:nvPr/>
          </p:nvSpPr>
          <p:spPr bwMode="auto">
            <a:xfrm>
              <a:off x="4667251" y="3168651"/>
              <a:ext cx="19050" cy="55563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5" h="141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7" name="chenying0907 814"/>
            <p:cNvSpPr>
              <a:spLocks/>
            </p:cNvSpPr>
            <p:nvPr/>
          </p:nvSpPr>
          <p:spPr bwMode="auto">
            <a:xfrm>
              <a:off x="4686301" y="3151188"/>
              <a:ext cx="34925" cy="95250"/>
            </a:xfrm>
            <a:custGeom>
              <a:avLst/>
              <a:gdLst/>
              <a:ahLst/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l="0" t="0" r="r" b="b"/>
              <a:pathLst>
                <a:path w="88" h="239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8" name="chenying0907 815"/>
            <p:cNvSpPr>
              <a:spLocks/>
            </p:cNvSpPr>
            <p:nvPr/>
          </p:nvSpPr>
          <p:spPr bwMode="auto">
            <a:xfrm>
              <a:off x="4711701" y="3162301"/>
              <a:ext cx="38100" cy="98425"/>
            </a:xfrm>
            <a:custGeom>
              <a:avLst/>
              <a:gdLst/>
              <a:ahLst/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l="0" t="0" r="r" b="b"/>
              <a:pathLst>
                <a:path w="95" h="246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9" name="chenying0907 816"/>
            <p:cNvSpPr>
              <a:spLocks/>
            </p:cNvSpPr>
            <p:nvPr/>
          </p:nvSpPr>
          <p:spPr bwMode="auto">
            <a:xfrm>
              <a:off x="4737101" y="3182938"/>
              <a:ext cx="33338" cy="90488"/>
            </a:xfrm>
            <a:custGeom>
              <a:avLst/>
              <a:gdLst/>
              <a:ahLst/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l="0" t="0" r="r" b="b"/>
              <a:pathLst>
                <a:path w="84" h="228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0" name="chenying0907 817"/>
            <p:cNvSpPr>
              <a:spLocks/>
            </p:cNvSpPr>
            <p:nvPr/>
          </p:nvSpPr>
          <p:spPr bwMode="auto">
            <a:xfrm>
              <a:off x="4762501" y="3200401"/>
              <a:ext cx="26988" cy="952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70" h="242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1" name="chenying0907 818"/>
            <p:cNvSpPr>
              <a:spLocks/>
            </p:cNvSpPr>
            <p:nvPr/>
          </p:nvSpPr>
          <p:spPr bwMode="auto">
            <a:xfrm>
              <a:off x="4786313" y="3222626"/>
              <a:ext cx="31750" cy="88900"/>
            </a:xfrm>
            <a:custGeom>
              <a:avLst/>
              <a:gdLst/>
              <a:ahLst/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l="0" t="0" r="r" b="b"/>
              <a:pathLst>
                <a:path w="79" h="224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2" name="chenying0907 819"/>
            <p:cNvSpPr>
              <a:spLocks/>
            </p:cNvSpPr>
            <p:nvPr/>
          </p:nvSpPr>
          <p:spPr bwMode="auto">
            <a:xfrm>
              <a:off x="4808538" y="3241676"/>
              <a:ext cx="34925" cy="90488"/>
            </a:xfrm>
            <a:custGeom>
              <a:avLst/>
              <a:gdLst/>
              <a:ahLst/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l="0" t="0" r="r" b="b"/>
              <a:pathLst>
                <a:path w="87" h="22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3" name="chenying0907 820"/>
            <p:cNvSpPr>
              <a:spLocks/>
            </p:cNvSpPr>
            <p:nvPr/>
          </p:nvSpPr>
          <p:spPr bwMode="auto">
            <a:xfrm>
              <a:off x="4840288" y="3263901"/>
              <a:ext cx="23813" cy="85725"/>
            </a:xfrm>
            <a:custGeom>
              <a:avLst/>
              <a:gdLst/>
              <a:ahLst/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l="0" t="0" r="r" b="b"/>
              <a:pathLst>
                <a:path w="57" h="213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" name="chenying0907 821"/>
            <p:cNvSpPr>
              <a:spLocks/>
            </p:cNvSpPr>
            <p:nvPr/>
          </p:nvSpPr>
          <p:spPr bwMode="auto">
            <a:xfrm>
              <a:off x="4862513" y="3275013"/>
              <a:ext cx="20638" cy="84138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4" h="212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chenying0907 822"/>
            <p:cNvSpPr>
              <a:spLocks/>
            </p:cNvSpPr>
            <p:nvPr/>
          </p:nvSpPr>
          <p:spPr bwMode="auto">
            <a:xfrm>
              <a:off x="4884738" y="3289301"/>
              <a:ext cx="25400" cy="73025"/>
            </a:xfrm>
            <a:custGeom>
              <a:avLst/>
              <a:gdLst/>
              <a:ahLst/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l="0" t="0" r="r" b="b"/>
              <a:pathLst>
                <a:path w="64" h="186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6" name="chenying0907 823"/>
            <p:cNvSpPr>
              <a:spLocks/>
            </p:cNvSpPr>
            <p:nvPr/>
          </p:nvSpPr>
          <p:spPr bwMode="auto">
            <a:xfrm>
              <a:off x="4305301" y="3478213"/>
              <a:ext cx="9525" cy="2540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26" h="64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7" name="chenying0907 824"/>
            <p:cNvSpPr>
              <a:spLocks/>
            </p:cNvSpPr>
            <p:nvPr/>
          </p:nvSpPr>
          <p:spPr bwMode="auto">
            <a:xfrm>
              <a:off x="4319588" y="3497263"/>
              <a:ext cx="9525" cy="31750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22" h="79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chenying0907 825"/>
            <p:cNvSpPr>
              <a:spLocks/>
            </p:cNvSpPr>
            <p:nvPr/>
          </p:nvSpPr>
          <p:spPr bwMode="auto">
            <a:xfrm>
              <a:off x="4338638" y="3503613"/>
              <a:ext cx="7938" cy="3175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23" h="80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9" name="chenying0907 826"/>
            <p:cNvSpPr>
              <a:spLocks/>
            </p:cNvSpPr>
            <p:nvPr/>
          </p:nvSpPr>
          <p:spPr bwMode="auto">
            <a:xfrm>
              <a:off x="4364038" y="3490913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7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0" name="chenying0907 827"/>
            <p:cNvSpPr>
              <a:spLocks/>
            </p:cNvSpPr>
            <p:nvPr/>
          </p:nvSpPr>
          <p:spPr bwMode="auto">
            <a:xfrm>
              <a:off x="4368801" y="3552826"/>
              <a:ext cx="6350" cy="28575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19" h="72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1" name="chenying0907 828"/>
            <p:cNvSpPr>
              <a:spLocks/>
            </p:cNvSpPr>
            <p:nvPr/>
          </p:nvSpPr>
          <p:spPr bwMode="auto">
            <a:xfrm>
              <a:off x="4384676" y="3568701"/>
              <a:ext cx="7938" cy="31750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19" h="80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2" name="chenying0907 829"/>
            <p:cNvSpPr>
              <a:spLocks/>
            </p:cNvSpPr>
            <p:nvPr/>
          </p:nvSpPr>
          <p:spPr bwMode="auto">
            <a:xfrm>
              <a:off x="4400551" y="3581401"/>
              <a:ext cx="4763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54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3" name="chenying0907 830"/>
            <p:cNvSpPr>
              <a:spLocks/>
            </p:cNvSpPr>
            <p:nvPr/>
          </p:nvSpPr>
          <p:spPr bwMode="auto">
            <a:xfrm>
              <a:off x="4422776" y="3571876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38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" name="chenying0907 831"/>
            <p:cNvSpPr>
              <a:spLocks/>
            </p:cNvSpPr>
            <p:nvPr/>
          </p:nvSpPr>
          <p:spPr bwMode="auto">
            <a:xfrm>
              <a:off x="4430713" y="3629026"/>
              <a:ext cx="11113" cy="2381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l="0" t="0" r="r" b="b"/>
              <a:pathLst>
                <a:path w="27" h="60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5" name="chenying0907 832"/>
            <p:cNvSpPr>
              <a:spLocks/>
            </p:cNvSpPr>
            <p:nvPr/>
          </p:nvSpPr>
          <p:spPr bwMode="auto">
            <a:xfrm>
              <a:off x="4441826" y="3636963"/>
              <a:ext cx="11113" cy="254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27" h="64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6" name="chenying0907 833"/>
            <p:cNvSpPr>
              <a:spLocks/>
            </p:cNvSpPr>
            <p:nvPr/>
          </p:nvSpPr>
          <p:spPr bwMode="auto">
            <a:xfrm>
              <a:off x="4467226" y="3646488"/>
              <a:ext cx="47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4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7" name="chenying0907 834"/>
            <p:cNvSpPr>
              <a:spLocks/>
            </p:cNvSpPr>
            <p:nvPr/>
          </p:nvSpPr>
          <p:spPr bwMode="auto">
            <a:xfrm>
              <a:off x="4483101" y="3641726"/>
              <a:ext cx="6350" cy="1587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5" h="38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8" name="chenying0907 835"/>
            <p:cNvSpPr>
              <a:spLocks/>
            </p:cNvSpPr>
            <p:nvPr/>
          </p:nvSpPr>
          <p:spPr bwMode="auto">
            <a:xfrm>
              <a:off x="4492626" y="3687763"/>
              <a:ext cx="4763" cy="206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1" h="53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9" name="chenying0907 836"/>
            <p:cNvSpPr>
              <a:spLocks/>
            </p:cNvSpPr>
            <p:nvPr/>
          </p:nvSpPr>
          <p:spPr bwMode="auto">
            <a:xfrm>
              <a:off x="4505326" y="3698876"/>
              <a:ext cx="4763" cy="30163"/>
            </a:xfrm>
            <a:custGeom>
              <a:avLst/>
              <a:gdLst/>
              <a:ahLst/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l="0" t="0" r="r" b="b"/>
              <a:pathLst>
                <a:path w="15" h="76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0" name="chenying0907 837"/>
            <p:cNvSpPr>
              <a:spLocks/>
            </p:cNvSpPr>
            <p:nvPr/>
          </p:nvSpPr>
          <p:spPr bwMode="auto">
            <a:xfrm>
              <a:off x="4522788" y="3714751"/>
              <a:ext cx="6350" cy="19050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l="0" t="0" r="r" b="b"/>
              <a:pathLst>
                <a:path w="16" h="48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1" name="chenying0907 838"/>
            <p:cNvSpPr>
              <a:spLocks/>
            </p:cNvSpPr>
            <p:nvPr/>
          </p:nvSpPr>
          <p:spPr bwMode="auto">
            <a:xfrm>
              <a:off x="4538663" y="3703638"/>
              <a:ext cx="4763" cy="190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45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2" name="chenying0907 839"/>
            <p:cNvSpPr>
              <a:spLocks/>
            </p:cNvSpPr>
            <p:nvPr/>
          </p:nvSpPr>
          <p:spPr bwMode="auto">
            <a:xfrm>
              <a:off x="4575176" y="3678238"/>
              <a:ext cx="6350" cy="19050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l="0" t="0" r="r" b="b"/>
              <a:pathLst>
                <a:path w="16" h="49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3" name="chenying0907 840"/>
            <p:cNvSpPr>
              <a:spLocks/>
            </p:cNvSpPr>
            <p:nvPr/>
          </p:nvSpPr>
          <p:spPr bwMode="auto">
            <a:xfrm>
              <a:off x="4592638" y="3678238"/>
              <a:ext cx="6350" cy="17463"/>
            </a:xfrm>
            <a:custGeom>
              <a:avLst/>
              <a:gdLst/>
              <a:ahLst/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l="0" t="0" r="r" b="b"/>
              <a:pathLst>
                <a:path w="15" h="41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4" name="chenying0907 841"/>
            <p:cNvSpPr>
              <a:spLocks/>
            </p:cNvSpPr>
            <p:nvPr/>
          </p:nvSpPr>
          <p:spPr bwMode="auto">
            <a:xfrm>
              <a:off x="4608513" y="3670301"/>
              <a:ext cx="4763" cy="19050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l="0" t="0" r="r" b="b"/>
              <a:pathLst>
                <a:path w="13" h="46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5" name="chenying0907 842"/>
            <p:cNvSpPr>
              <a:spLocks/>
            </p:cNvSpPr>
            <p:nvPr/>
          </p:nvSpPr>
          <p:spPr bwMode="auto">
            <a:xfrm>
              <a:off x="4629151" y="3640138"/>
              <a:ext cx="4763" cy="222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56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6" name="chenying0907 843"/>
            <p:cNvSpPr>
              <a:spLocks/>
            </p:cNvSpPr>
            <p:nvPr/>
          </p:nvSpPr>
          <p:spPr bwMode="auto">
            <a:xfrm>
              <a:off x="4648201" y="3641726"/>
              <a:ext cx="6350" cy="1746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6" h="42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7" name="chenying0907 844"/>
            <p:cNvSpPr>
              <a:spLocks/>
            </p:cNvSpPr>
            <p:nvPr/>
          </p:nvSpPr>
          <p:spPr bwMode="auto">
            <a:xfrm>
              <a:off x="4668838" y="3640138"/>
              <a:ext cx="4763" cy="142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38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8" name="chenying0907 845"/>
            <p:cNvSpPr>
              <a:spLocks/>
            </p:cNvSpPr>
            <p:nvPr/>
          </p:nvSpPr>
          <p:spPr bwMode="auto">
            <a:xfrm>
              <a:off x="4689476" y="3586163"/>
              <a:ext cx="6350" cy="2381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l="0" t="0" r="r" b="b"/>
              <a:pathLst>
                <a:path w="17" h="5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9" name="chenying0907 846"/>
            <p:cNvSpPr>
              <a:spLocks/>
            </p:cNvSpPr>
            <p:nvPr/>
          </p:nvSpPr>
          <p:spPr bwMode="auto">
            <a:xfrm>
              <a:off x="4702176" y="3587751"/>
              <a:ext cx="9525" cy="254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21" h="6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0" name="chenying0907 847"/>
            <p:cNvSpPr>
              <a:spLocks/>
            </p:cNvSpPr>
            <p:nvPr/>
          </p:nvSpPr>
          <p:spPr bwMode="auto">
            <a:xfrm>
              <a:off x="4721226" y="3589338"/>
              <a:ext cx="6350" cy="25400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l="0" t="0" r="r" b="b"/>
              <a:pathLst>
                <a:path w="17" h="61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1" name="chenying0907 848"/>
            <p:cNvSpPr>
              <a:spLocks/>
            </p:cNvSpPr>
            <p:nvPr/>
          </p:nvSpPr>
          <p:spPr bwMode="auto">
            <a:xfrm>
              <a:off x="4748213" y="3521076"/>
              <a:ext cx="3175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76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2" name="chenying0907 849"/>
            <p:cNvSpPr>
              <a:spLocks/>
            </p:cNvSpPr>
            <p:nvPr/>
          </p:nvSpPr>
          <p:spPr bwMode="auto">
            <a:xfrm>
              <a:off x="4762501" y="3519488"/>
              <a:ext cx="6350" cy="25400"/>
            </a:xfrm>
            <a:custGeom>
              <a:avLst/>
              <a:gdLst/>
              <a:ahLst/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l="0" t="0" r="r" b="b"/>
              <a:pathLst>
                <a:path w="16" h="62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3" name="chenying0907 850"/>
            <p:cNvSpPr>
              <a:spLocks/>
            </p:cNvSpPr>
            <p:nvPr/>
          </p:nvSpPr>
          <p:spPr bwMode="auto">
            <a:xfrm>
              <a:off x="4776788" y="3514726"/>
              <a:ext cx="6350" cy="22225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7" h="56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4" name="chenying0907 851"/>
            <p:cNvSpPr>
              <a:spLocks/>
            </p:cNvSpPr>
            <p:nvPr/>
          </p:nvSpPr>
          <p:spPr bwMode="auto">
            <a:xfrm>
              <a:off x="4498976" y="3473451"/>
              <a:ext cx="7938" cy="2222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9" h="56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5" name="chenying0907 852"/>
            <p:cNvSpPr>
              <a:spLocks/>
            </p:cNvSpPr>
            <p:nvPr/>
          </p:nvSpPr>
          <p:spPr bwMode="auto">
            <a:xfrm>
              <a:off x="4521201" y="3486151"/>
              <a:ext cx="7938" cy="38100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95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6" name="chenying0907 853"/>
            <p:cNvSpPr>
              <a:spLocks/>
            </p:cNvSpPr>
            <p:nvPr/>
          </p:nvSpPr>
          <p:spPr bwMode="auto">
            <a:xfrm>
              <a:off x="4540251" y="3524251"/>
              <a:ext cx="6350" cy="30163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6" h="7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7" name="chenying0907 854"/>
            <p:cNvSpPr>
              <a:spLocks/>
            </p:cNvSpPr>
            <p:nvPr/>
          </p:nvSpPr>
          <p:spPr bwMode="auto">
            <a:xfrm>
              <a:off x="4629151" y="3451226"/>
              <a:ext cx="4763" cy="254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2" h="65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8" name="chenying0907 855"/>
            <p:cNvSpPr>
              <a:spLocks/>
            </p:cNvSpPr>
            <p:nvPr/>
          </p:nvSpPr>
          <p:spPr bwMode="auto">
            <a:xfrm>
              <a:off x="4657726" y="3457576"/>
              <a:ext cx="6350" cy="206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6" h="52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9" name="chenying0907 856"/>
            <p:cNvSpPr>
              <a:spLocks/>
            </p:cNvSpPr>
            <p:nvPr/>
          </p:nvSpPr>
          <p:spPr bwMode="auto">
            <a:xfrm>
              <a:off x="4686301" y="3459163"/>
              <a:ext cx="4763" cy="2857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15" h="72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0" name="chenying0907 857"/>
            <p:cNvSpPr>
              <a:spLocks/>
            </p:cNvSpPr>
            <p:nvPr/>
          </p:nvSpPr>
          <p:spPr bwMode="auto">
            <a:xfrm>
              <a:off x="4621213" y="3276601"/>
              <a:ext cx="4763" cy="2222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4" h="56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1" name="chenying0907 858"/>
            <p:cNvSpPr>
              <a:spLocks/>
            </p:cNvSpPr>
            <p:nvPr/>
          </p:nvSpPr>
          <p:spPr bwMode="auto">
            <a:xfrm>
              <a:off x="4646613" y="3281363"/>
              <a:ext cx="7938" cy="1905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20" h="48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2" name="chenying0907 859"/>
            <p:cNvSpPr>
              <a:spLocks/>
            </p:cNvSpPr>
            <p:nvPr/>
          </p:nvSpPr>
          <p:spPr bwMode="auto">
            <a:xfrm>
              <a:off x="4673601" y="3286126"/>
              <a:ext cx="6350" cy="22225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16" h="58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3" name="chenying0907 860"/>
            <p:cNvSpPr>
              <a:spLocks/>
            </p:cNvSpPr>
            <p:nvPr/>
          </p:nvSpPr>
          <p:spPr bwMode="auto">
            <a:xfrm>
              <a:off x="4757738" y="3371851"/>
              <a:ext cx="4763" cy="269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2" h="68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4" name="chenying0907 861"/>
            <p:cNvSpPr>
              <a:spLocks/>
            </p:cNvSpPr>
            <p:nvPr/>
          </p:nvSpPr>
          <p:spPr bwMode="auto">
            <a:xfrm>
              <a:off x="4781551" y="3379788"/>
              <a:ext cx="7938" cy="1428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8" h="35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5" name="chenying0907 862"/>
            <p:cNvSpPr>
              <a:spLocks/>
            </p:cNvSpPr>
            <p:nvPr/>
          </p:nvSpPr>
          <p:spPr bwMode="auto">
            <a:xfrm>
              <a:off x="4351338" y="3216276"/>
              <a:ext cx="368300" cy="204788"/>
            </a:xfrm>
            <a:custGeom>
              <a:avLst/>
              <a:gdLst/>
              <a:ahLst/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l="0" t="0" r="r" b="b"/>
              <a:pathLst>
                <a:path w="926" h="517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6" name="chenying0907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7" name="chenying0907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avLst/>
              <a:gdLst/>
              <a:ahLst/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l="0" t="0" r="r" b="b"/>
              <a:pathLst>
                <a:path w="293" h="307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8" name="chenying0907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avLst/>
              <a:gdLst/>
              <a:ahLst/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l="0" t="0" r="r" b="b"/>
              <a:pathLst>
                <a:path w="268" h="281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9" name="chenying0907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avLst/>
              <a:gdLst/>
              <a:ahLst/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l="0" t="0" r="r" b="b"/>
              <a:pathLst>
                <a:path w="247" h="260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0" name="chenying0907 867"/>
            <p:cNvSpPr>
              <a:spLocks/>
            </p:cNvSpPr>
            <p:nvPr/>
          </p:nvSpPr>
          <p:spPr bwMode="auto">
            <a:xfrm>
              <a:off x="4233863" y="3363913"/>
              <a:ext cx="76200" cy="95250"/>
            </a:xfrm>
            <a:custGeom>
              <a:avLst/>
              <a:gdLst/>
              <a:ahLst/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l="0" t="0" r="r" b="b"/>
              <a:pathLst>
                <a:path w="190" h="239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1" name="chenying0907 868"/>
            <p:cNvSpPr>
              <a:spLocks/>
            </p:cNvSpPr>
            <p:nvPr/>
          </p:nvSpPr>
          <p:spPr bwMode="auto">
            <a:xfrm>
              <a:off x="4421188" y="3222626"/>
              <a:ext cx="46038" cy="36513"/>
            </a:xfrm>
            <a:custGeom>
              <a:avLst/>
              <a:gdLst/>
              <a:ahLst/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l="0" t="0" r="r" b="b"/>
              <a:pathLst>
                <a:path w="119" h="94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2" name="chenying0907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avLst/>
              <a:gdLst/>
              <a:ahLst/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l="0" t="0" r="r" b="b"/>
              <a:pathLst>
                <a:path w="786" h="670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3" name="chenying0907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avLst/>
              <a:gdLst/>
              <a:ahLst/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l="0" t="0" r="r" b="b"/>
              <a:pathLst>
                <a:path w="786" h="670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4" name="chenying0907 871"/>
            <p:cNvSpPr>
              <a:spLocks/>
            </p:cNvSpPr>
            <p:nvPr/>
          </p:nvSpPr>
          <p:spPr bwMode="auto">
            <a:xfrm>
              <a:off x="4554538" y="3389313"/>
              <a:ext cx="261938" cy="327025"/>
            </a:xfrm>
            <a:custGeom>
              <a:avLst/>
              <a:gdLst/>
              <a:ahLst/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l="0" t="0" r="r" b="b"/>
              <a:pathLst>
                <a:path w="659" h="823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5" name="chenying0907 872"/>
            <p:cNvSpPr>
              <a:spLocks/>
            </p:cNvSpPr>
            <p:nvPr/>
          </p:nvSpPr>
          <p:spPr bwMode="auto">
            <a:xfrm>
              <a:off x="4781551" y="3371851"/>
              <a:ext cx="85725" cy="12065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l="0" t="0" r="r" b="b"/>
              <a:pathLst>
                <a:path w="216" h="301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6" name="PA_椭圆 31"/>
          <p:cNvSpPr/>
          <p:nvPr>
            <p:custDataLst>
              <p:tags r:id="rId4"/>
            </p:custDataLst>
          </p:nvPr>
        </p:nvSpPr>
        <p:spPr>
          <a:xfrm>
            <a:off x="899592" y="2907586"/>
            <a:ext cx="2198519" cy="124834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7" name="PA_文本框 226"/>
          <p:cNvSpPr txBox="1"/>
          <p:nvPr>
            <p:custDataLst>
              <p:tags r:id="rId5"/>
            </p:custDataLst>
          </p:nvPr>
        </p:nvSpPr>
        <p:spPr>
          <a:xfrm>
            <a:off x="1043608" y="3219822"/>
            <a:ext cx="191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找到同类</a:t>
            </a:r>
          </a:p>
        </p:txBody>
      </p:sp>
      <p:sp>
        <p:nvSpPr>
          <p:cNvPr id="228" name="PA_椭圆 31"/>
          <p:cNvSpPr/>
          <p:nvPr>
            <p:custDataLst>
              <p:tags r:id="rId6"/>
            </p:custDataLst>
          </p:nvPr>
        </p:nvSpPr>
        <p:spPr>
          <a:xfrm>
            <a:off x="3369411" y="2907586"/>
            <a:ext cx="2198519" cy="124834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0" name="PA_文本框 229"/>
          <p:cNvSpPr txBox="1"/>
          <p:nvPr>
            <p:custDataLst>
              <p:tags r:id="rId7"/>
            </p:custDataLst>
          </p:nvPr>
        </p:nvSpPr>
        <p:spPr>
          <a:xfrm>
            <a:off x="3491880" y="3211111"/>
            <a:ext cx="194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组成一组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sp>
        <p:nvSpPr>
          <p:cNvPr id="231" name="PA_椭圆 31"/>
          <p:cNvSpPr/>
          <p:nvPr>
            <p:custDataLst>
              <p:tags r:id="rId8"/>
            </p:custDataLst>
          </p:nvPr>
        </p:nvSpPr>
        <p:spPr>
          <a:xfrm>
            <a:off x="5829865" y="2865483"/>
            <a:ext cx="2198519" cy="124834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accent6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3" name="PA_文本框 232"/>
          <p:cNvSpPr txBox="1"/>
          <p:nvPr>
            <p:custDataLst>
              <p:tags r:id="rId9"/>
            </p:custDataLst>
          </p:nvPr>
        </p:nvSpPr>
        <p:spPr>
          <a:xfrm>
            <a:off x="5901874" y="3211111"/>
            <a:ext cx="2126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合作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落落补 汤圆" pitchFamily="2" charset="-128"/>
                <a:ea typeface="落落补 汤圆" pitchFamily="2" charset="-128"/>
                <a:cs typeface="落落补 汤圆" pitchFamily="2" charset="-128"/>
              </a:rPr>
              <a:t>完成</a:t>
            </a:r>
            <a:endParaRPr lang="zh-CN" altLang="en-US" sz="3200" b="1" dirty="0">
              <a:solidFill>
                <a:srgbClr val="C00000"/>
              </a:solidFill>
              <a:latin typeface="落落补 汤圆" pitchFamily="2" charset="-128"/>
              <a:ea typeface="落落补 汤圆" pitchFamily="2" charset="-128"/>
              <a:cs typeface="落落补 汤圆" pitchFamily="2" charset="-128"/>
            </a:endParaRPr>
          </a:p>
        </p:txBody>
      </p:sp>
      <p:grpSp>
        <p:nvGrpSpPr>
          <p:cNvPr id="234" name="PA_chenying0907 233"/>
          <p:cNvGrpSpPr/>
          <p:nvPr>
            <p:custDataLst>
              <p:tags r:id="rId10"/>
            </p:custDataLst>
          </p:nvPr>
        </p:nvGrpSpPr>
        <p:grpSpPr>
          <a:xfrm>
            <a:off x="1403648" y="267494"/>
            <a:ext cx="6192688" cy="767437"/>
            <a:chOff x="1492256" y="411510"/>
            <a:chExt cx="6192688" cy="767437"/>
          </a:xfrm>
        </p:grpSpPr>
        <p:sp>
          <p:nvSpPr>
            <p:cNvPr id="235" name="任意多边形 234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6" name="文本框 7"/>
            <p:cNvSpPr txBox="1">
              <a:spLocks noChangeArrowheads="1"/>
            </p:cNvSpPr>
            <p:nvPr/>
          </p:nvSpPr>
          <p:spPr bwMode="auto">
            <a:xfrm>
              <a:off x="2055294" y="411510"/>
              <a:ext cx="51927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方案二：找到你，在一起，合成“一”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3491880" y="458797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17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27" grpId="0"/>
      <p:bldP spid="228" grpId="0" animBg="1"/>
      <p:bldP spid="230" grpId="0"/>
      <p:bldP spid="231" grpId="0" animBg="1"/>
      <p:bldP spid="233" grpId="0"/>
      <p:bldP spid="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_AutoShape 3"/>
          <p:cNvSpPr>
            <a:spLocks noChangeAspect="1" noChangeArrowheads="1" noTextEdit="1"/>
          </p:cNvSpPr>
          <p:nvPr>
            <p:custDataLst>
              <p:tags r:id="rId1"/>
            </p:custDataLst>
          </p:nvPr>
        </p:nvSpPr>
        <p:spPr bwMode="auto">
          <a:xfrm>
            <a:off x="3523335" y="1635646"/>
            <a:ext cx="2320834" cy="14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4" name="PA_chenying0907 23"/>
          <p:cNvGrpSpPr/>
          <p:nvPr>
            <p:custDataLst>
              <p:tags r:id="rId2"/>
            </p:custDataLst>
          </p:nvPr>
        </p:nvGrpSpPr>
        <p:grpSpPr>
          <a:xfrm>
            <a:off x="1403648" y="371440"/>
            <a:ext cx="6192688" cy="663491"/>
            <a:chOff x="1492256" y="515456"/>
            <a:chExt cx="6192688" cy="663491"/>
          </a:xfrm>
        </p:grpSpPr>
        <p:sp>
          <p:nvSpPr>
            <p:cNvPr id="25" name="任意多边形 24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6" name="文本框 7"/>
            <p:cNvSpPr txBox="1">
              <a:spLocks noChangeArrowheads="1"/>
            </p:cNvSpPr>
            <p:nvPr/>
          </p:nvSpPr>
          <p:spPr bwMode="auto">
            <a:xfrm>
              <a:off x="3246786" y="515456"/>
              <a:ext cx="2549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分享交流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PA_矩形 33"/>
          <p:cNvSpPr/>
          <p:nvPr>
            <p:custDataLst>
              <p:tags r:id="rId3"/>
            </p:custDataLst>
          </p:nvPr>
        </p:nvSpPr>
        <p:spPr>
          <a:xfrm>
            <a:off x="3347583" y="1316074"/>
            <a:ext cx="3240641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作品展示，小组分享。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55218"/>
            <a:ext cx="7651618" cy="24907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19872" y="4526999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12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PA_chenying0907 20"/>
          <p:cNvGrpSpPr/>
          <p:nvPr>
            <p:custDataLst>
              <p:tags r:id="rId1"/>
            </p:custDataLst>
          </p:nvPr>
        </p:nvGrpSpPr>
        <p:grpSpPr>
          <a:xfrm>
            <a:off x="1403648" y="371440"/>
            <a:ext cx="6192688" cy="663491"/>
            <a:chOff x="1492256" y="515456"/>
            <a:chExt cx="6192688" cy="663491"/>
          </a:xfrm>
        </p:grpSpPr>
        <p:sp>
          <p:nvSpPr>
            <p:cNvPr id="22" name="任意多边形 21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3246786" y="515456"/>
              <a:ext cx="2549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背景说明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PA_chenying0907 5"/>
          <p:cNvGrpSpPr/>
          <p:nvPr>
            <p:custDataLst>
              <p:tags r:id="rId2"/>
            </p:custDataLst>
          </p:nvPr>
        </p:nvGrpSpPr>
        <p:grpSpPr>
          <a:xfrm>
            <a:off x="1336641" y="1563638"/>
            <a:ext cx="2227247" cy="1667598"/>
            <a:chOff x="6208713" y="1243013"/>
            <a:chExt cx="706438" cy="620713"/>
          </a:xfrm>
          <a:solidFill>
            <a:schemeClr val="tx1"/>
          </a:solidFill>
        </p:grpSpPr>
        <p:sp>
          <p:nvSpPr>
            <p:cNvPr id="7" name="chenying0907 804"/>
            <p:cNvSpPr>
              <a:spLocks/>
            </p:cNvSpPr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" name="chenying0907 805"/>
            <p:cNvSpPr>
              <a:spLocks/>
            </p:cNvSpPr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" name="chenying0907 806"/>
            <p:cNvSpPr>
              <a:spLocks/>
            </p:cNvSpPr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chenying0907 807"/>
            <p:cNvSpPr>
              <a:spLocks/>
            </p:cNvSpPr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chenying0907 809"/>
            <p:cNvSpPr>
              <a:spLocks/>
            </p:cNvSpPr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chenying0907 810"/>
            <p:cNvSpPr>
              <a:spLocks/>
            </p:cNvSpPr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chenying0907 811"/>
            <p:cNvSpPr>
              <a:spLocks/>
            </p:cNvSpPr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chenying0907 812"/>
            <p:cNvSpPr>
              <a:spLocks/>
            </p:cNvSpPr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chenying0907 813"/>
            <p:cNvSpPr>
              <a:spLocks/>
            </p:cNvSpPr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chenying0907 814"/>
            <p:cNvSpPr>
              <a:spLocks/>
            </p:cNvSpPr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chenying0907 815"/>
            <p:cNvSpPr>
              <a:spLocks/>
            </p:cNvSpPr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chenying0907 816"/>
            <p:cNvSpPr>
              <a:spLocks/>
            </p:cNvSpPr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chenying0907 817"/>
            <p:cNvSpPr>
              <a:spLocks/>
            </p:cNvSpPr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chenying0907 818"/>
            <p:cNvSpPr>
              <a:spLocks/>
            </p:cNvSpPr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chenying0907 821"/>
            <p:cNvSpPr>
              <a:spLocks/>
            </p:cNvSpPr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chenying0907 822"/>
            <p:cNvSpPr>
              <a:spLocks/>
            </p:cNvSpPr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chenying0907 823"/>
            <p:cNvSpPr>
              <a:spLocks/>
            </p:cNvSpPr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chenying0907 824"/>
            <p:cNvSpPr>
              <a:spLocks/>
            </p:cNvSpPr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chenying0907 825"/>
            <p:cNvSpPr>
              <a:spLocks/>
            </p:cNvSpPr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chenying0907 826"/>
            <p:cNvSpPr>
              <a:spLocks/>
            </p:cNvSpPr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chenying0907 827"/>
            <p:cNvSpPr>
              <a:spLocks/>
            </p:cNvSpPr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chenying0907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chenying0907 829"/>
            <p:cNvSpPr>
              <a:spLocks/>
            </p:cNvSpPr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chenying0907 830"/>
            <p:cNvSpPr>
              <a:spLocks/>
            </p:cNvSpPr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chenying0907 831"/>
            <p:cNvSpPr>
              <a:spLocks/>
            </p:cNvSpPr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36" name="PA_chenying0907 35"/>
          <p:cNvGrpSpPr/>
          <p:nvPr>
            <p:custDataLst>
              <p:tags r:id="rId3"/>
            </p:custDataLst>
          </p:nvPr>
        </p:nvGrpSpPr>
        <p:grpSpPr>
          <a:xfrm flipH="1" flipV="1">
            <a:off x="5364087" y="2455014"/>
            <a:ext cx="2117089" cy="1772920"/>
            <a:chOff x="6208713" y="1243013"/>
            <a:chExt cx="706438" cy="620713"/>
          </a:xfrm>
          <a:solidFill>
            <a:srgbClr val="FFCC66"/>
          </a:solidFill>
        </p:grpSpPr>
        <p:sp>
          <p:nvSpPr>
            <p:cNvPr id="37" name="chenying0907 804"/>
            <p:cNvSpPr>
              <a:spLocks/>
            </p:cNvSpPr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chenying0907 805"/>
            <p:cNvSpPr>
              <a:spLocks/>
            </p:cNvSpPr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chenying0907 806"/>
            <p:cNvSpPr>
              <a:spLocks/>
            </p:cNvSpPr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chenying0907 807"/>
            <p:cNvSpPr>
              <a:spLocks/>
            </p:cNvSpPr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chenying0907 809"/>
            <p:cNvSpPr>
              <a:spLocks/>
            </p:cNvSpPr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chenying0907 810"/>
            <p:cNvSpPr>
              <a:spLocks/>
            </p:cNvSpPr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chenying0907 811"/>
            <p:cNvSpPr>
              <a:spLocks/>
            </p:cNvSpPr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chenying0907 812"/>
            <p:cNvSpPr>
              <a:spLocks/>
            </p:cNvSpPr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chenying0907 813"/>
            <p:cNvSpPr>
              <a:spLocks/>
            </p:cNvSpPr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chenying0907 814"/>
            <p:cNvSpPr>
              <a:spLocks/>
            </p:cNvSpPr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chenying0907 815"/>
            <p:cNvSpPr>
              <a:spLocks/>
            </p:cNvSpPr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chenying0907 816"/>
            <p:cNvSpPr>
              <a:spLocks/>
            </p:cNvSpPr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chenying0907 817"/>
            <p:cNvSpPr>
              <a:spLocks/>
            </p:cNvSpPr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chenying0907 818"/>
            <p:cNvSpPr>
              <a:spLocks/>
            </p:cNvSpPr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chenying0907 821"/>
            <p:cNvSpPr>
              <a:spLocks/>
            </p:cNvSpPr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chenying0907 822"/>
            <p:cNvSpPr>
              <a:spLocks/>
            </p:cNvSpPr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chenying0907 823"/>
            <p:cNvSpPr>
              <a:spLocks/>
            </p:cNvSpPr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chenying0907 824"/>
            <p:cNvSpPr>
              <a:spLocks/>
            </p:cNvSpPr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chenying0907 825"/>
            <p:cNvSpPr>
              <a:spLocks/>
            </p:cNvSpPr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chenying0907 826"/>
            <p:cNvSpPr>
              <a:spLocks/>
            </p:cNvSpPr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chenying0907 827"/>
            <p:cNvSpPr>
              <a:spLocks/>
            </p:cNvSpPr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chenying0907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chenying0907 829"/>
            <p:cNvSpPr>
              <a:spLocks/>
            </p:cNvSpPr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chenying0907 830"/>
            <p:cNvSpPr>
              <a:spLocks/>
            </p:cNvSpPr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chenying0907 831"/>
            <p:cNvSpPr>
              <a:spLocks/>
            </p:cNvSpPr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88" name="PA_矩形 87"/>
          <p:cNvSpPr/>
          <p:nvPr>
            <p:custDataLst>
              <p:tags r:id="rId4"/>
            </p:custDataLst>
          </p:nvPr>
        </p:nvSpPr>
        <p:spPr>
          <a:xfrm>
            <a:off x="2758074" y="3355118"/>
            <a:ext cx="1651663" cy="96654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主要讲述了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信仰的教义</a:t>
            </a:r>
            <a:endParaRPr lang="zh-CN" altLang="en-US" sz="2000" dirty="0"/>
          </a:p>
        </p:txBody>
      </p:sp>
      <p:sp>
        <p:nvSpPr>
          <p:cNvPr id="90" name="PA_矩形 89"/>
          <p:cNvSpPr/>
          <p:nvPr>
            <p:custDataLst>
              <p:tags r:id="rId5"/>
            </p:custDataLst>
          </p:nvPr>
        </p:nvSpPr>
        <p:spPr>
          <a:xfrm>
            <a:off x="4127428" y="1419622"/>
            <a:ext cx="1605782" cy="961289"/>
          </a:xfrm>
          <a:prstGeom prst="rect">
            <a:avLst/>
          </a:prstGeom>
          <a:ln>
            <a:solidFill>
              <a:srgbClr val="FBB03B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讨论实践，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实行信仰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393" y="2091602"/>
            <a:ext cx="1134804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1-3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68385" y="3151206"/>
            <a:ext cx="121291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4-6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8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 autoUpdateAnimBg="0"/>
      <p:bldP spid="3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15" y="123478"/>
            <a:ext cx="5271770" cy="46120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473199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http://biblegeography.holylight.org.tw/index/article_page?p_id=28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5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以弗所书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4:1-6</a:t>
            </a:r>
            <a:endParaRPr lang="zh-HK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8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为主被囚的劝你们：既然蒙召，行事为人就当与蒙召的恩相称。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凡事</a:t>
            </a: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谦虚、温柔、忍耐，用爱心互相宽容，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和平彼此联络，竭力保守圣灵所赐合而为一的心。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身体</a:t>
            </a: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只有一个，圣灵只有一个，正如你们蒙召，同有一个指望；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主，一信，一洗，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一神</a:t>
            </a:r>
            <a:r>
              <a:rPr lang="zh-CN" altLang="en-US" sz="1900" dirty="0">
                <a:latin typeface="微软雅黑" pitchFamily="34" charset="-122"/>
                <a:ea typeface="微软雅黑" pitchFamily="34" charset="-122"/>
              </a:rPr>
              <a:t>，就是众人的父，超乎众人之上，贯乎众人之中，也住在众人</a:t>
            </a:r>
            <a:r>
              <a:rPr lang="zh-CN" altLang="en-US" sz="1900" dirty="0" smtClean="0">
                <a:latin typeface="微软雅黑" pitchFamily="34" charset="-122"/>
                <a:ea typeface="微软雅黑" pitchFamily="34" charset="-122"/>
              </a:rPr>
              <a:t>之内。</a:t>
            </a:r>
            <a:endParaRPr lang="zh-CN" altLang="en-US" sz="19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2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86900"/>
              </p:ext>
            </p:extLst>
          </p:nvPr>
        </p:nvGraphicFramePr>
        <p:xfrm>
          <a:off x="1043608" y="1347616"/>
          <a:ext cx="7128792" cy="316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题目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经文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自己的反思理解</a:t>
                      </a:r>
                      <a:endParaRPr lang="zh-CN" alt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合一的原则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HOW</a:t>
                      </a: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8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合一的基础</a:t>
                      </a:r>
                      <a:endParaRPr lang="zh-CN" sz="2000" b="0" kern="10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WHY</a:t>
                      </a:r>
                      <a:r>
                        <a:rPr lang="zh-CN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sz="2000" b="0" kern="10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PA_chenying0907 26"/>
          <p:cNvGrpSpPr/>
          <p:nvPr>
            <p:custDataLst>
              <p:tags r:id="rId1"/>
            </p:custDataLst>
          </p:nvPr>
        </p:nvGrpSpPr>
        <p:grpSpPr>
          <a:xfrm>
            <a:off x="1403648" y="443448"/>
            <a:ext cx="6192688" cy="591483"/>
            <a:chOff x="1492256" y="587464"/>
            <a:chExt cx="6192688" cy="591483"/>
          </a:xfrm>
        </p:grpSpPr>
        <p:sp>
          <p:nvSpPr>
            <p:cNvPr id="6" name="任意多边形 5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文本框 7"/>
            <p:cNvSpPr txBox="1">
              <a:spLocks noChangeArrowheads="1"/>
            </p:cNvSpPr>
            <p:nvPr/>
          </p:nvSpPr>
          <p:spPr bwMode="auto">
            <a:xfrm>
              <a:off x="3246786" y="587464"/>
              <a:ext cx="27099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组讨论，汇报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评鉴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54021"/>
              </p:ext>
            </p:extLst>
          </p:nvPr>
        </p:nvGraphicFramePr>
        <p:xfrm>
          <a:off x="1043608" y="1347616"/>
          <a:ext cx="7128792" cy="316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6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题目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经文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/>
                        </a:rPr>
                        <a:t>自己的反思理解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56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合一的原则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HOW</a:t>
                      </a:r>
                      <a:r>
                        <a:rPr lang="zh-CN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凡事</a:t>
                      </a:r>
                      <a:r>
                        <a:rPr lang="zh-CN" altLang="zh-CN" sz="1600" b="1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谦虚</a:t>
                      </a: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、</a:t>
                      </a:r>
                      <a:r>
                        <a:rPr lang="zh-CN" altLang="zh-CN" sz="1600" b="1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温柔</a:t>
                      </a: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、</a:t>
                      </a:r>
                      <a:r>
                        <a:rPr lang="zh-CN" altLang="zh-CN" sz="1600" b="1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忍耐</a:t>
                      </a: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，用</a:t>
                      </a:r>
                      <a:r>
                        <a:rPr lang="zh-CN" altLang="zh-CN" sz="1600" b="1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爱心</a:t>
                      </a: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互相</a:t>
                      </a:r>
                      <a:r>
                        <a:rPr lang="zh-CN" altLang="zh-CN" sz="1600" b="1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宽容</a:t>
                      </a: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，用</a:t>
                      </a:r>
                      <a:r>
                        <a:rPr lang="zh-CN" altLang="zh-CN" sz="1600" b="1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和平</a:t>
                      </a: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彼此联络</a:t>
                      </a:r>
                      <a:r>
                        <a:rPr lang="en-US" sz="16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 </a:t>
                      </a:r>
                      <a:endParaRPr lang="zh-CN" sz="1600" b="0" kern="16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竭力保守圣灵所赐合而为一的心</a:t>
                      </a:r>
                      <a:endParaRPr lang="zh-CN" sz="1600" b="0" kern="16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合一的基础</a:t>
                      </a:r>
                      <a:endParaRPr lang="zh-CN" sz="2000" b="0" kern="10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WHY</a:t>
                      </a:r>
                      <a:r>
                        <a:rPr lang="zh-CN" sz="2000" b="0" kern="160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sz="2000" b="0" kern="10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600" b="0" kern="1600" dirty="0" smtClean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一个身体，一个圣灵，一个指望，一主，一信，一洗，一神</a:t>
                      </a:r>
                      <a:r>
                        <a:rPr lang="en-US" sz="16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 </a:t>
                      </a:r>
                      <a:endParaRPr lang="zh-CN" sz="1600" b="0" kern="16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600" dirty="0"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PA_chenying0907 26"/>
          <p:cNvGrpSpPr/>
          <p:nvPr>
            <p:custDataLst>
              <p:tags r:id="rId1"/>
            </p:custDataLst>
          </p:nvPr>
        </p:nvGrpSpPr>
        <p:grpSpPr>
          <a:xfrm>
            <a:off x="1403648" y="443448"/>
            <a:ext cx="6192688" cy="591483"/>
            <a:chOff x="1492256" y="587464"/>
            <a:chExt cx="6192688" cy="591483"/>
          </a:xfrm>
        </p:grpSpPr>
        <p:sp>
          <p:nvSpPr>
            <p:cNvPr id="6" name="任意多边形 5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文本框 7"/>
            <p:cNvSpPr txBox="1">
              <a:spLocks noChangeArrowheads="1"/>
            </p:cNvSpPr>
            <p:nvPr/>
          </p:nvSpPr>
          <p:spPr bwMode="auto">
            <a:xfrm>
              <a:off x="3246786" y="587464"/>
              <a:ext cx="27099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小组讨论，汇报</a:t>
              </a:r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&amp;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评鉴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5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A_chenying0907 26"/>
          <p:cNvGrpSpPr/>
          <p:nvPr>
            <p:custDataLst>
              <p:tags r:id="rId1"/>
            </p:custDataLst>
          </p:nvPr>
        </p:nvGrpSpPr>
        <p:grpSpPr>
          <a:xfrm>
            <a:off x="1403648" y="443448"/>
            <a:ext cx="6192688" cy="591483"/>
            <a:chOff x="1492256" y="587464"/>
            <a:chExt cx="6192688" cy="591483"/>
          </a:xfrm>
        </p:grpSpPr>
        <p:sp>
          <p:nvSpPr>
            <p:cNvPr id="28" name="任意多边形 27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29" name="文本框 7"/>
            <p:cNvSpPr txBox="1">
              <a:spLocks noChangeArrowheads="1"/>
            </p:cNvSpPr>
            <p:nvPr/>
          </p:nvSpPr>
          <p:spPr bwMode="auto">
            <a:xfrm>
              <a:off x="3246786" y="587464"/>
              <a:ext cx="2549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组讨论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PA_chenying0907 3"/>
          <p:cNvGrpSpPr/>
          <p:nvPr>
            <p:custDataLst>
              <p:tags r:id="rId2"/>
            </p:custDataLst>
          </p:nvPr>
        </p:nvGrpSpPr>
        <p:grpSpPr>
          <a:xfrm>
            <a:off x="3031717" y="1635646"/>
            <a:ext cx="2789267" cy="2625952"/>
            <a:chOff x="2959710" y="1635646"/>
            <a:chExt cx="2789267" cy="2625952"/>
          </a:xfrm>
        </p:grpSpPr>
        <p:grpSp>
          <p:nvGrpSpPr>
            <p:cNvPr id="42" name="chenying0907 41"/>
            <p:cNvGrpSpPr/>
            <p:nvPr/>
          </p:nvGrpSpPr>
          <p:grpSpPr>
            <a:xfrm>
              <a:off x="2959710" y="1635646"/>
              <a:ext cx="2789267" cy="2625952"/>
              <a:chOff x="4119563" y="2125663"/>
              <a:chExt cx="3768725" cy="3548062"/>
            </a:xfrm>
            <a:noFill/>
          </p:grpSpPr>
          <p:sp>
            <p:nvSpPr>
              <p:cNvPr id="43" name="椭圆 31"/>
              <p:cNvSpPr/>
              <p:nvPr/>
            </p:nvSpPr>
            <p:spPr>
              <a:xfrm>
                <a:off x="4119563" y="2166938"/>
                <a:ext cx="1260475" cy="123983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31"/>
              <p:cNvSpPr/>
              <p:nvPr/>
            </p:nvSpPr>
            <p:spPr>
              <a:xfrm>
                <a:off x="6629400" y="2125663"/>
                <a:ext cx="1258888" cy="123983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31"/>
              <p:cNvSpPr/>
              <p:nvPr/>
            </p:nvSpPr>
            <p:spPr>
              <a:xfrm>
                <a:off x="6629400" y="4433888"/>
                <a:ext cx="1258888" cy="123983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31"/>
              <p:cNvSpPr/>
              <p:nvPr/>
            </p:nvSpPr>
            <p:spPr>
              <a:xfrm>
                <a:off x="4119563" y="4433888"/>
                <a:ext cx="1260475" cy="1239837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591" y="connsiteY0-592"/>
                  </a:cxn>
                  <a:cxn ang="0">
                    <a:pos x="connsiteX1-593" y="connsiteY1-594"/>
                  </a:cxn>
                  <a:cxn ang="0">
                    <a:pos x="connsiteX2-595" y="connsiteY2-596"/>
                  </a:cxn>
                  <a:cxn ang="0">
                    <a:pos x="connsiteX3-597" y="connsiteY3-598"/>
                  </a:cxn>
                  <a:cxn ang="0">
                    <a:pos x="connsiteX4-599" y="connsiteY4-60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5400000">
                <a:off x="6844507" y="3866356"/>
                <a:ext cx="893762" cy="66675"/>
              </a:xfrm>
              <a:custGeom>
                <a:avLst/>
                <a:gdLst>
                  <a:gd name="connsiteX0" fmla="*/ 0 w 3762531"/>
                  <a:gd name="connsiteY0" fmla="*/ 14990 h 14990"/>
                  <a:gd name="connsiteX1" fmla="*/ 59961 w 3762531"/>
                  <a:gd name="connsiteY1" fmla="*/ 14990 h 14990"/>
                  <a:gd name="connsiteX2" fmla="*/ 3762531 w 3762531"/>
                  <a:gd name="connsiteY2" fmla="*/ 0 h 14990"/>
                  <a:gd name="connsiteX0-1" fmla="*/ 0 w 3762531"/>
                  <a:gd name="connsiteY0-2" fmla="*/ 43546 h 43546"/>
                  <a:gd name="connsiteX1-3" fmla="*/ 59961 w 3762531"/>
                  <a:gd name="connsiteY1-4" fmla="*/ 43546 h 43546"/>
                  <a:gd name="connsiteX2-5" fmla="*/ 3762531 w 3762531"/>
                  <a:gd name="connsiteY2-6" fmla="*/ 28556 h 43546"/>
                  <a:gd name="connsiteX0-7" fmla="*/ 0 w 3762531"/>
                  <a:gd name="connsiteY0-8" fmla="*/ 14990 h 14990"/>
                  <a:gd name="connsiteX1-9" fmla="*/ 3762531 w 3762531"/>
                  <a:gd name="connsiteY1-10" fmla="*/ 0 h 14990"/>
                  <a:gd name="connsiteX0-11" fmla="*/ 0 w 3762531"/>
                  <a:gd name="connsiteY0-12" fmla="*/ 38567 h 38567"/>
                  <a:gd name="connsiteX1-13" fmla="*/ 3762531 w 3762531"/>
                  <a:gd name="connsiteY1-14" fmla="*/ 23577 h 38567"/>
                  <a:gd name="connsiteX0-15" fmla="*/ 0 w 3762531"/>
                  <a:gd name="connsiteY0-16" fmla="*/ 76223 h 76223"/>
                  <a:gd name="connsiteX1-17" fmla="*/ 3762531 w 3762531"/>
                  <a:gd name="connsiteY1-18" fmla="*/ 61233 h 76223"/>
                  <a:gd name="connsiteX0-19" fmla="*/ 0 w 3762531"/>
                  <a:gd name="connsiteY0-20" fmla="*/ 86371 h 86371"/>
                  <a:gd name="connsiteX1-21" fmla="*/ 3762531 w 3762531"/>
                  <a:gd name="connsiteY1-22" fmla="*/ 71381 h 86371"/>
                </a:gdLst>
                <a:ahLst/>
                <a:cxnLst>
                  <a:cxn ang="0">
                    <a:pos x="connsiteX0-19" y="connsiteY0-20"/>
                  </a:cxn>
                  <a:cxn ang="0">
                    <a:pos x="connsiteX1-21" y="connsiteY1-22"/>
                  </a:cxn>
                </a:cxnLst>
                <a:rect l="l" t="t" r="r" b="b"/>
                <a:pathLst>
                  <a:path w="3762531" h="86371">
                    <a:moveTo>
                      <a:pt x="0" y="86371"/>
                    </a:moveTo>
                    <a:cubicBezTo>
                      <a:pt x="1239187" y="-23557"/>
                      <a:pt x="2508354" y="-28553"/>
                      <a:pt x="3762531" y="71381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arrow" w="med" len="lg"/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6200000">
                <a:off x="4270375" y="3887788"/>
                <a:ext cx="893763" cy="65087"/>
              </a:xfrm>
              <a:custGeom>
                <a:avLst/>
                <a:gdLst>
                  <a:gd name="connsiteX0" fmla="*/ 0 w 3762531"/>
                  <a:gd name="connsiteY0" fmla="*/ 14990 h 14990"/>
                  <a:gd name="connsiteX1" fmla="*/ 59961 w 3762531"/>
                  <a:gd name="connsiteY1" fmla="*/ 14990 h 14990"/>
                  <a:gd name="connsiteX2" fmla="*/ 3762531 w 3762531"/>
                  <a:gd name="connsiteY2" fmla="*/ 0 h 14990"/>
                  <a:gd name="connsiteX0-1" fmla="*/ 0 w 3762531"/>
                  <a:gd name="connsiteY0-2" fmla="*/ 43546 h 43546"/>
                  <a:gd name="connsiteX1-3" fmla="*/ 59961 w 3762531"/>
                  <a:gd name="connsiteY1-4" fmla="*/ 43546 h 43546"/>
                  <a:gd name="connsiteX2-5" fmla="*/ 3762531 w 3762531"/>
                  <a:gd name="connsiteY2-6" fmla="*/ 28556 h 43546"/>
                  <a:gd name="connsiteX0-7" fmla="*/ 0 w 3762531"/>
                  <a:gd name="connsiteY0-8" fmla="*/ 14990 h 14990"/>
                  <a:gd name="connsiteX1-9" fmla="*/ 3762531 w 3762531"/>
                  <a:gd name="connsiteY1-10" fmla="*/ 0 h 14990"/>
                  <a:gd name="connsiteX0-11" fmla="*/ 0 w 3762531"/>
                  <a:gd name="connsiteY0-12" fmla="*/ 38567 h 38567"/>
                  <a:gd name="connsiteX1-13" fmla="*/ 3762531 w 3762531"/>
                  <a:gd name="connsiteY1-14" fmla="*/ 23577 h 38567"/>
                  <a:gd name="connsiteX0-15" fmla="*/ 0 w 3762531"/>
                  <a:gd name="connsiteY0-16" fmla="*/ 76223 h 76223"/>
                  <a:gd name="connsiteX1-17" fmla="*/ 3762531 w 3762531"/>
                  <a:gd name="connsiteY1-18" fmla="*/ 61233 h 76223"/>
                  <a:gd name="connsiteX0-19" fmla="*/ 0 w 3762531"/>
                  <a:gd name="connsiteY0-20" fmla="*/ 86371 h 86371"/>
                  <a:gd name="connsiteX1-21" fmla="*/ 3762531 w 3762531"/>
                  <a:gd name="connsiteY1-22" fmla="*/ 71381 h 86371"/>
                </a:gdLst>
                <a:ahLst/>
                <a:cxnLst>
                  <a:cxn ang="0">
                    <a:pos x="connsiteX0-19" y="connsiteY0-20"/>
                  </a:cxn>
                  <a:cxn ang="0">
                    <a:pos x="connsiteX1-21" y="connsiteY1-22"/>
                  </a:cxn>
                </a:cxnLst>
                <a:rect l="l" t="t" r="r" b="b"/>
                <a:pathLst>
                  <a:path w="3762531" h="86371">
                    <a:moveTo>
                      <a:pt x="0" y="86371"/>
                    </a:moveTo>
                    <a:cubicBezTo>
                      <a:pt x="1239187" y="-23557"/>
                      <a:pt x="2508354" y="-28553"/>
                      <a:pt x="3762531" y="71381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arrow" w="med" len="lg"/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>
                <a:off x="5557838" y="2744788"/>
                <a:ext cx="893762" cy="66675"/>
              </a:xfrm>
              <a:custGeom>
                <a:avLst/>
                <a:gdLst>
                  <a:gd name="connsiteX0" fmla="*/ 0 w 3762531"/>
                  <a:gd name="connsiteY0" fmla="*/ 14990 h 14990"/>
                  <a:gd name="connsiteX1" fmla="*/ 59961 w 3762531"/>
                  <a:gd name="connsiteY1" fmla="*/ 14990 h 14990"/>
                  <a:gd name="connsiteX2" fmla="*/ 3762531 w 3762531"/>
                  <a:gd name="connsiteY2" fmla="*/ 0 h 14990"/>
                  <a:gd name="connsiteX0-1" fmla="*/ 0 w 3762531"/>
                  <a:gd name="connsiteY0-2" fmla="*/ 43546 h 43546"/>
                  <a:gd name="connsiteX1-3" fmla="*/ 59961 w 3762531"/>
                  <a:gd name="connsiteY1-4" fmla="*/ 43546 h 43546"/>
                  <a:gd name="connsiteX2-5" fmla="*/ 3762531 w 3762531"/>
                  <a:gd name="connsiteY2-6" fmla="*/ 28556 h 43546"/>
                  <a:gd name="connsiteX0-7" fmla="*/ 0 w 3762531"/>
                  <a:gd name="connsiteY0-8" fmla="*/ 14990 h 14990"/>
                  <a:gd name="connsiteX1-9" fmla="*/ 3762531 w 3762531"/>
                  <a:gd name="connsiteY1-10" fmla="*/ 0 h 14990"/>
                  <a:gd name="connsiteX0-11" fmla="*/ 0 w 3762531"/>
                  <a:gd name="connsiteY0-12" fmla="*/ 38567 h 38567"/>
                  <a:gd name="connsiteX1-13" fmla="*/ 3762531 w 3762531"/>
                  <a:gd name="connsiteY1-14" fmla="*/ 23577 h 38567"/>
                  <a:gd name="connsiteX0-15" fmla="*/ 0 w 3762531"/>
                  <a:gd name="connsiteY0-16" fmla="*/ 76223 h 76223"/>
                  <a:gd name="connsiteX1-17" fmla="*/ 3762531 w 3762531"/>
                  <a:gd name="connsiteY1-18" fmla="*/ 61233 h 76223"/>
                  <a:gd name="connsiteX0-19" fmla="*/ 0 w 3762531"/>
                  <a:gd name="connsiteY0-20" fmla="*/ 86371 h 86371"/>
                  <a:gd name="connsiteX1-21" fmla="*/ 3762531 w 3762531"/>
                  <a:gd name="connsiteY1-22" fmla="*/ 71381 h 86371"/>
                </a:gdLst>
                <a:ahLst/>
                <a:cxnLst>
                  <a:cxn ang="0">
                    <a:pos x="connsiteX0-19" y="connsiteY0-20"/>
                  </a:cxn>
                  <a:cxn ang="0">
                    <a:pos x="connsiteX1-21" y="connsiteY1-22"/>
                  </a:cxn>
                </a:cxnLst>
                <a:rect l="l" t="t" r="r" b="b"/>
                <a:pathLst>
                  <a:path w="3762531" h="86371">
                    <a:moveTo>
                      <a:pt x="0" y="86371"/>
                    </a:moveTo>
                    <a:cubicBezTo>
                      <a:pt x="1239187" y="-23557"/>
                      <a:pt x="2508354" y="-28553"/>
                      <a:pt x="3762531" y="71381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arrow" w="med" len="lg"/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10800000">
                <a:off x="5557838" y="5054600"/>
                <a:ext cx="893762" cy="65088"/>
              </a:xfrm>
              <a:custGeom>
                <a:avLst/>
                <a:gdLst>
                  <a:gd name="connsiteX0" fmla="*/ 0 w 3762531"/>
                  <a:gd name="connsiteY0" fmla="*/ 14990 h 14990"/>
                  <a:gd name="connsiteX1" fmla="*/ 59961 w 3762531"/>
                  <a:gd name="connsiteY1" fmla="*/ 14990 h 14990"/>
                  <a:gd name="connsiteX2" fmla="*/ 3762531 w 3762531"/>
                  <a:gd name="connsiteY2" fmla="*/ 0 h 14990"/>
                  <a:gd name="connsiteX0-1" fmla="*/ 0 w 3762531"/>
                  <a:gd name="connsiteY0-2" fmla="*/ 43546 h 43546"/>
                  <a:gd name="connsiteX1-3" fmla="*/ 59961 w 3762531"/>
                  <a:gd name="connsiteY1-4" fmla="*/ 43546 h 43546"/>
                  <a:gd name="connsiteX2-5" fmla="*/ 3762531 w 3762531"/>
                  <a:gd name="connsiteY2-6" fmla="*/ 28556 h 43546"/>
                  <a:gd name="connsiteX0-7" fmla="*/ 0 w 3762531"/>
                  <a:gd name="connsiteY0-8" fmla="*/ 14990 h 14990"/>
                  <a:gd name="connsiteX1-9" fmla="*/ 3762531 w 3762531"/>
                  <a:gd name="connsiteY1-10" fmla="*/ 0 h 14990"/>
                  <a:gd name="connsiteX0-11" fmla="*/ 0 w 3762531"/>
                  <a:gd name="connsiteY0-12" fmla="*/ 38567 h 38567"/>
                  <a:gd name="connsiteX1-13" fmla="*/ 3762531 w 3762531"/>
                  <a:gd name="connsiteY1-14" fmla="*/ 23577 h 38567"/>
                  <a:gd name="connsiteX0-15" fmla="*/ 0 w 3762531"/>
                  <a:gd name="connsiteY0-16" fmla="*/ 76223 h 76223"/>
                  <a:gd name="connsiteX1-17" fmla="*/ 3762531 w 3762531"/>
                  <a:gd name="connsiteY1-18" fmla="*/ 61233 h 76223"/>
                  <a:gd name="connsiteX0-19" fmla="*/ 0 w 3762531"/>
                  <a:gd name="connsiteY0-20" fmla="*/ 86371 h 86371"/>
                  <a:gd name="connsiteX1-21" fmla="*/ 3762531 w 3762531"/>
                  <a:gd name="connsiteY1-22" fmla="*/ 71381 h 86371"/>
                </a:gdLst>
                <a:ahLst/>
                <a:cxnLst>
                  <a:cxn ang="0">
                    <a:pos x="connsiteX0-19" y="connsiteY0-20"/>
                  </a:cxn>
                  <a:cxn ang="0">
                    <a:pos x="connsiteX1-21" y="connsiteY1-22"/>
                  </a:cxn>
                </a:cxnLst>
                <a:rect l="l" t="t" r="r" b="b"/>
                <a:pathLst>
                  <a:path w="3762531" h="86371">
                    <a:moveTo>
                      <a:pt x="0" y="86371"/>
                    </a:moveTo>
                    <a:cubicBezTo>
                      <a:pt x="1239187" y="-23557"/>
                      <a:pt x="2508354" y="-28553"/>
                      <a:pt x="3762531" y="71381"/>
                    </a:cubicBezTo>
                  </a:path>
                </a:pathLst>
              </a:custGeom>
              <a:grpFill/>
              <a:ln w="25400" cap="rnd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 type="arrow" w="med" len="lg"/>
                <a:tailEnd type="arrow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文本框 76"/>
              <p:cNvSpPr txBox="1">
                <a:spLocks noChangeArrowheads="1"/>
              </p:cNvSpPr>
              <p:nvPr/>
            </p:nvSpPr>
            <p:spPr bwMode="auto">
              <a:xfrm>
                <a:off x="4143374" y="2514838"/>
                <a:ext cx="1214437" cy="5821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200" dirty="0" smtClean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谦卑</a:t>
                </a:r>
                <a:endParaRPr lang="zh-CN" altLang="en-US" sz="22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85"/>
              <p:cNvSpPr txBox="1">
                <a:spLocks noChangeArrowheads="1"/>
              </p:cNvSpPr>
              <p:nvPr/>
            </p:nvSpPr>
            <p:spPr bwMode="auto">
              <a:xfrm>
                <a:off x="6607175" y="2516407"/>
                <a:ext cx="1214437" cy="5821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200" dirty="0" smtClean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温柔</a:t>
                </a:r>
                <a:endParaRPr lang="zh-CN" altLang="en-US" sz="22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86"/>
              <p:cNvSpPr txBox="1">
                <a:spLocks noChangeArrowheads="1"/>
              </p:cNvSpPr>
              <p:nvPr/>
            </p:nvSpPr>
            <p:spPr bwMode="auto">
              <a:xfrm>
                <a:off x="6640277" y="4752595"/>
                <a:ext cx="1214437" cy="5821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200" dirty="0" smtClean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宽容</a:t>
                </a:r>
                <a:endParaRPr lang="zh-CN" altLang="en-US" sz="22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文本框 87"/>
              <p:cNvSpPr txBox="1">
                <a:spLocks noChangeArrowheads="1"/>
              </p:cNvSpPr>
              <p:nvPr/>
            </p:nvSpPr>
            <p:spPr bwMode="auto">
              <a:xfrm>
                <a:off x="4119563" y="4752596"/>
                <a:ext cx="1214437" cy="5821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200" dirty="0" smtClean="0">
                    <a:solidFill>
                      <a:srgbClr val="59595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忍耐</a:t>
                </a:r>
                <a:endParaRPr lang="zh-CN" altLang="en-US" sz="22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6" name="chenying0907 55"/>
              <p:cNvGrpSpPr/>
              <p:nvPr/>
            </p:nvGrpSpPr>
            <p:grpSpPr>
              <a:xfrm>
                <a:off x="6999907" y="2242244"/>
                <a:ext cx="517525" cy="604838"/>
                <a:chOff x="4741863" y="766763"/>
                <a:chExt cx="517525" cy="604838"/>
              </a:xfrm>
              <a:grpFill/>
            </p:grpSpPr>
            <p:sp>
              <p:nvSpPr>
                <p:cNvPr id="62" name="chenying0907 23"/>
                <p:cNvSpPr>
                  <a:spLocks noEditPoints="1"/>
                </p:cNvSpPr>
                <p:nvPr/>
              </p:nvSpPr>
              <p:spPr bwMode="auto">
                <a:xfrm>
                  <a:off x="4741863" y="766763"/>
                  <a:ext cx="517525" cy="604838"/>
                </a:xfrm>
                <a:custGeom>
                  <a:avLst/>
                  <a:gdLst>
                    <a:gd name="T0" fmla="*/ 113 w 175"/>
                    <a:gd name="T1" fmla="*/ 0 h 205"/>
                    <a:gd name="T2" fmla="*/ 111 w 175"/>
                    <a:gd name="T3" fmla="*/ 2 h 205"/>
                    <a:gd name="T4" fmla="*/ 11 w 175"/>
                    <a:gd name="T5" fmla="*/ 62 h 205"/>
                    <a:gd name="T6" fmla="*/ 69 w 175"/>
                    <a:gd name="T7" fmla="*/ 200 h 205"/>
                    <a:gd name="T8" fmla="*/ 121 w 175"/>
                    <a:gd name="T9" fmla="*/ 187 h 205"/>
                    <a:gd name="T10" fmla="*/ 173 w 175"/>
                    <a:gd name="T11" fmla="*/ 157 h 205"/>
                    <a:gd name="T12" fmla="*/ 153 w 175"/>
                    <a:gd name="T13" fmla="*/ 91 h 205"/>
                    <a:gd name="T14" fmla="*/ 108 w 175"/>
                    <a:gd name="T15" fmla="*/ 9 h 205"/>
                    <a:gd name="T16" fmla="*/ 98 w 175"/>
                    <a:gd name="T17" fmla="*/ 13 h 205"/>
                    <a:gd name="T18" fmla="*/ 24 w 175"/>
                    <a:gd name="T19" fmla="*/ 45 h 205"/>
                    <a:gd name="T20" fmla="*/ 41 w 175"/>
                    <a:gd name="T21" fmla="*/ 38 h 205"/>
                    <a:gd name="T22" fmla="*/ 34 w 175"/>
                    <a:gd name="T23" fmla="*/ 42 h 205"/>
                    <a:gd name="T24" fmla="*/ 107 w 175"/>
                    <a:gd name="T25" fmla="*/ 15 h 205"/>
                    <a:gd name="T26" fmla="*/ 28 w 175"/>
                    <a:gd name="T27" fmla="*/ 48 h 205"/>
                    <a:gd name="T28" fmla="*/ 107 w 175"/>
                    <a:gd name="T29" fmla="*/ 20 h 205"/>
                    <a:gd name="T30" fmla="*/ 67 w 175"/>
                    <a:gd name="T31" fmla="*/ 41 h 205"/>
                    <a:gd name="T32" fmla="*/ 15 w 175"/>
                    <a:gd name="T33" fmla="*/ 58 h 205"/>
                    <a:gd name="T34" fmla="*/ 117 w 175"/>
                    <a:gd name="T35" fmla="*/ 38 h 205"/>
                    <a:gd name="T36" fmla="*/ 166 w 175"/>
                    <a:gd name="T37" fmla="*/ 158 h 205"/>
                    <a:gd name="T38" fmla="*/ 94 w 175"/>
                    <a:gd name="T39" fmla="*/ 192 h 205"/>
                    <a:gd name="T40" fmla="*/ 69 w 175"/>
                    <a:gd name="T41" fmla="*/ 200 h 205"/>
                    <a:gd name="T42" fmla="*/ 15 w 175"/>
                    <a:gd name="T43" fmla="*/ 62 h 205"/>
                    <a:gd name="T44" fmla="*/ 15 w 175"/>
                    <a:gd name="T45" fmla="*/ 62 h 205"/>
                    <a:gd name="T46" fmla="*/ 16 w 175"/>
                    <a:gd name="T47" fmla="*/ 62 h 205"/>
                    <a:gd name="T48" fmla="*/ 29 w 175"/>
                    <a:gd name="T49" fmla="*/ 59 h 205"/>
                    <a:gd name="T50" fmla="*/ 112 w 175"/>
                    <a:gd name="T51" fmla="*/ 27 h 205"/>
                    <a:gd name="T52" fmla="*/ 113 w 175"/>
                    <a:gd name="T53" fmla="*/ 27 h 205"/>
                    <a:gd name="T54" fmla="*/ 169 w 175"/>
                    <a:gd name="T55" fmla="*/ 153 h 205"/>
                    <a:gd name="T56" fmla="*/ 130 w 175"/>
                    <a:gd name="T57" fmla="*/ 56 h 205"/>
                    <a:gd name="T58" fmla="*/ 117 w 175"/>
                    <a:gd name="T59" fmla="*/ 22 h 205"/>
                    <a:gd name="T60" fmla="*/ 114 w 175"/>
                    <a:gd name="T61" fmla="*/ 21 h 205"/>
                    <a:gd name="T62" fmla="*/ 113 w 175"/>
                    <a:gd name="T63" fmla="*/ 7 h 205"/>
                    <a:gd name="T64" fmla="*/ 158 w 175"/>
                    <a:gd name="T65" fmla="*/ 113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5" h="205">
                      <a:moveTo>
                        <a:pt x="115" y="2"/>
                      </a:moveTo>
                      <a:cubicBezTo>
                        <a:pt x="115" y="1"/>
                        <a:pt x="114" y="0"/>
                        <a:pt x="113" y="0"/>
                      </a:cubicBezTo>
                      <a:cubicBezTo>
                        <a:pt x="112" y="0"/>
                        <a:pt x="112" y="1"/>
                        <a:pt x="112" y="1"/>
                      </a:cubicBezTo>
                      <a:cubicBezTo>
                        <a:pt x="111" y="1"/>
                        <a:pt x="111" y="2"/>
                        <a:pt x="111" y="2"/>
                      </a:cubicBezTo>
                      <a:cubicBezTo>
                        <a:pt x="82" y="12"/>
                        <a:pt x="54" y="25"/>
                        <a:pt x="26" y="38"/>
                      </a:cubicBezTo>
                      <a:cubicBezTo>
                        <a:pt x="20" y="40"/>
                        <a:pt x="0" y="55"/>
                        <a:pt x="11" y="62"/>
                      </a:cubicBezTo>
                      <a:cubicBezTo>
                        <a:pt x="27" y="109"/>
                        <a:pt x="46" y="155"/>
                        <a:pt x="65" y="201"/>
                      </a:cubicBezTo>
                      <a:cubicBezTo>
                        <a:pt x="66" y="203"/>
                        <a:pt x="69" y="202"/>
                        <a:pt x="69" y="200"/>
                      </a:cubicBezTo>
                      <a:cubicBezTo>
                        <a:pt x="69" y="200"/>
                        <a:pt x="69" y="200"/>
                        <a:pt x="69" y="200"/>
                      </a:cubicBezTo>
                      <a:cubicBezTo>
                        <a:pt x="85" y="205"/>
                        <a:pt x="106" y="193"/>
                        <a:pt x="121" y="187"/>
                      </a:cubicBezTo>
                      <a:cubicBezTo>
                        <a:pt x="138" y="180"/>
                        <a:pt x="159" y="174"/>
                        <a:pt x="172" y="160"/>
                      </a:cubicBezTo>
                      <a:cubicBezTo>
                        <a:pt x="174" y="159"/>
                        <a:pt x="173" y="158"/>
                        <a:pt x="173" y="157"/>
                      </a:cubicBezTo>
                      <a:cubicBezTo>
                        <a:pt x="175" y="149"/>
                        <a:pt x="174" y="142"/>
                        <a:pt x="171" y="134"/>
                      </a:cubicBezTo>
                      <a:cubicBezTo>
                        <a:pt x="166" y="120"/>
                        <a:pt x="159" y="106"/>
                        <a:pt x="153" y="91"/>
                      </a:cubicBezTo>
                      <a:cubicBezTo>
                        <a:pt x="141" y="62"/>
                        <a:pt x="130" y="31"/>
                        <a:pt x="115" y="2"/>
                      </a:cubicBezTo>
                      <a:close/>
                      <a:moveTo>
                        <a:pt x="108" y="9"/>
                      </a:moveTo>
                      <a:cubicBezTo>
                        <a:pt x="107" y="10"/>
                        <a:pt x="107" y="11"/>
                        <a:pt x="107" y="11"/>
                      </a:cubicBezTo>
                      <a:cubicBezTo>
                        <a:pt x="104" y="12"/>
                        <a:pt x="101" y="13"/>
                        <a:pt x="98" y="13"/>
                      </a:cubicBezTo>
                      <a:cubicBezTo>
                        <a:pt x="101" y="12"/>
                        <a:pt x="104" y="11"/>
                        <a:pt x="108" y="9"/>
                      </a:cubicBezTo>
                      <a:close/>
                      <a:moveTo>
                        <a:pt x="24" y="45"/>
                      </a:moveTo>
                      <a:cubicBezTo>
                        <a:pt x="26" y="44"/>
                        <a:pt x="28" y="43"/>
                        <a:pt x="31" y="42"/>
                      </a:cubicBezTo>
                      <a:cubicBezTo>
                        <a:pt x="34" y="41"/>
                        <a:pt x="37" y="39"/>
                        <a:pt x="41" y="38"/>
                      </a:cubicBezTo>
                      <a:cubicBezTo>
                        <a:pt x="41" y="38"/>
                        <a:pt x="41" y="37"/>
                        <a:pt x="42" y="37"/>
                      </a:cubicBezTo>
                      <a:cubicBezTo>
                        <a:pt x="39" y="39"/>
                        <a:pt x="37" y="40"/>
                        <a:pt x="34" y="42"/>
                      </a:cubicBezTo>
                      <a:cubicBezTo>
                        <a:pt x="33" y="42"/>
                        <a:pt x="34" y="44"/>
                        <a:pt x="35" y="43"/>
                      </a:cubicBezTo>
                      <a:cubicBezTo>
                        <a:pt x="58" y="32"/>
                        <a:pt x="82" y="24"/>
                        <a:pt x="107" y="15"/>
                      </a:cubicBezTo>
                      <a:cubicBezTo>
                        <a:pt x="107" y="16"/>
                        <a:pt x="107" y="17"/>
                        <a:pt x="107" y="18"/>
                      </a:cubicBezTo>
                      <a:cubicBezTo>
                        <a:pt x="80" y="27"/>
                        <a:pt x="54" y="38"/>
                        <a:pt x="28" y="48"/>
                      </a:cubicBezTo>
                      <a:cubicBezTo>
                        <a:pt x="27" y="49"/>
                        <a:pt x="27" y="51"/>
                        <a:pt x="29" y="50"/>
                      </a:cubicBezTo>
                      <a:cubicBezTo>
                        <a:pt x="55" y="42"/>
                        <a:pt x="82" y="32"/>
                        <a:pt x="107" y="20"/>
                      </a:cubicBezTo>
                      <a:cubicBezTo>
                        <a:pt x="108" y="21"/>
                        <a:pt x="108" y="22"/>
                        <a:pt x="108" y="23"/>
                      </a:cubicBezTo>
                      <a:cubicBezTo>
                        <a:pt x="94" y="28"/>
                        <a:pt x="81" y="36"/>
                        <a:pt x="67" y="41"/>
                      </a:cubicBezTo>
                      <a:cubicBezTo>
                        <a:pt x="50" y="47"/>
                        <a:pt x="33" y="53"/>
                        <a:pt x="16" y="58"/>
                      </a:cubicBezTo>
                      <a:cubicBezTo>
                        <a:pt x="16" y="58"/>
                        <a:pt x="15" y="58"/>
                        <a:pt x="15" y="58"/>
                      </a:cubicBezTo>
                      <a:cubicBezTo>
                        <a:pt x="18" y="54"/>
                        <a:pt x="21" y="49"/>
                        <a:pt x="24" y="45"/>
                      </a:cubicBezTo>
                      <a:close/>
                      <a:moveTo>
                        <a:pt x="117" y="38"/>
                      </a:moveTo>
                      <a:cubicBezTo>
                        <a:pt x="122" y="52"/>
                        <a:pt x="127" y="65"/>
                        <a:pt x="133" y="78"/>
                      </a:cubicBezTo>
                      <a:cubicBezTo>
                        <a:pt x="144" y="105"/>
                        <a:pt x="155" y="131"/>
                        <a:pt x="166" y="158"/>
                      </a:cubicBezTo>
                      <a:cubicBezTo>
                        <a:pt x="154" y="170"/>
                        <a:pt x="132" y="176"/>
                        <a:pt x="116" y="182"/>
                      </a:cubicBezTo>
                      <a:cubicBezTo>
                        <a:pt x="109" y="185"/>
                        <a:pt x="101" y="189"/>
                        <a:pt x="94" y="192"/>
                      </a:cubicBezTo>
                      <a:cubicBezTo>
                        <a:pt x="85" y="195"/>
                        <a:pt x="76" y="196"/>
                        <a:pt x="69" y="200"/>
                      </a:cubicBezTo>
                      <a:cubicBezTo>
                        <a:pt x="69" y="200"/>
                        <a:pt x="69" y="200"/>
                        <a:pt x="69" y="200"/>
                      </a:cubicBezTo>
                      <a:cubicBezTo>
                        <a:pt x="69" y="200"/>
                        <a:pt x="69" y="200"/>
                        <a:pt x="69" y="200"/>
                      </a:cubicBezTo>
                      <a:cubicBezTo>
                        <a:pt x="52" y="153"/>
                        <a:pt x="34" y="107"/>
                        <a:pt x="15" y="62"/>
                      </a:cubicBez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5" y="62"/>
                        <a:pt x="16" y="62"/>
                        <a:pt x="16" y="62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8" y="62"/>
                        <a:pt x="19" y="62"/>
                        <a:pt x="20" y="62"/>
                      </a:cubicBezTo>
                      <a:cubicBezTo>
                        <a:pt x="23" y="62"/>
                        <a:pt x="27" y="61"/>
                        <a:pt x="29" y="59"/>
                      </a:cubicBezTo>
                      <a:cubicBezTo>
                        <a:pt x="42" y="56"/>
                        <a:pt x="54" y="52"/>
                        <a:pt x="67" y="48"/>
                      </a:cubicBezTo>
                      <a:cubicBezTo>
                        <a:pt x="82" y="42"/>
                        <a:pt x="99" y="36"/>
                        <a:pt x="112" y="27"/>
                      </a:cubicBezTo>
                      <a:cubicBezTo>
                        <a:pt x="112" y="27"/>
                        <a:pt x="112" y="27"/>
                        <a:pt x="112" y="27"/>
                      </a:cubicBezTo>
                      <a:cubicBezTo>
                        <a:pt x="113" y="27"/>
                        <a:pt x="113" y="27"/>
                        <a:pt x="113" y="27"/>
                      </a:cubicBezTo>
                      <a:cubicBezTo>
                        <a:pt x="113" y="31"/>
                        <a:pt x="115" y="35"/>
                        <a:pt x="117" y="38"/>
                      </a:cubicBezTo>
                      <a:close/>
                      <a:moveTo>
                        <a:pt x="169" y="153"/>
                      </a:moveTo>
                      <a:cubicBezTo>
                        <a:pt x="160" y="132"/>
                        <a:pt x="152" y="110"/>
                        <a:pt x="143" y="89"/>
                      </a:cubicBezTo>
                      <a:cubicBezTo>
                        <a:pt x="139" y="78"/>
                        <a:pt x="135" y="67"/>
                        <a:pt x="130" y="56"/>
                      </a:cubicBezTo>
                      <a:cubicBezTo>
                        <a:pt x="128" y="51"/>
                        <a:pt x="126" y="46"/>
                        <a:pt x="124" y="41"/>
                      </a:cubicBezTo>
                      <a:cubicBezTo>
                        <a:pt x="122" y="36"/>
                        <a:pt x="116" y="27"/>
                        <a:pt x="117" y="22"/>
                      </a:cubicBezTo>
                      <a:cubicBezTo>
                        <a:pt x="117" y="21"/>
                        <a:pt x="115" y="19"/>
                        <a:pt x="114" y="21"/>
                      </a:cubicBezTo>
                      <a:cubicBezTo>
                        <a:pt x="114" y="21"/>
                        <a:pt x="114" y="21"/>
                        <a:pt x="114" y="21"/>
                      </a:cubicBezTo>
                      <a:cubicBezTo>
                        <a:pt x="113" y="19"/>
                        <a:pt x="112" y="17"/>
                        <a:pt x="112" y="15"/>
                      </a:cubicBezTo>
                      <a:cubicBezTo>
                        <a:pt x="112" y="12"/>
                        <a:pt x="112" y="9"/>
                        <a:pt x="113" y="7"/>
                      </a:cubicBezTo>
                      <a:cubicBezTo>
                        <a:pt x="121" y="31"/>
                        <a:pt x="133" y="54"/>
                        <a:pt x="143" y="78"/>
                      </a:cubicBezTo>
                      <a:cubicBezTo>
                        <a:pt x="148" y="90"/>
                        <a:pt x="153" y="101"/>
                        <a:pt x="158" y="113"/>
                      </a:cubicBezTo>
                      <a:cubicBezTo>
                        <a:pt x="163" y="126"/>
                        <a:pt x="171" y="139"/>
                        <a:pt x="169" y="15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/>
                  <a:endParaRPr lang="zh-CN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chenying0907 24"/>
                <p:cNvSpPr/>
                <p:nvPr/>
              </p:nvSpPr>
              <p:spPr bwMode="auto">
                <a:xfrm>
                  <a:off x="4837113" y="996951"/>
                  <a:ext cx="76200" cy="150813"/>
                </a:xfrm>
                <a:custGeom>
                  <a:avLst/>
                  <a:gdLst>
                    <a:gd name="T0" fmla="*/ 4 w 26"/>
                    <a:gd name="T1" fmla="*/ 1 h 51"/>
                    <a:gd name="T2" fmla="*/ 1 w 26"/>
                    <a:gd name="T3" fmla="*/ 3 h 51"/>
                    <a:gd name="T4" fmla="*/ 18 w 26"/>
                    <a:gd name="T5" fmla="*/ 47 h 51"/>
                    <a:gd name="T6" fmla="*/ 25 w 26"/>
                    <a:gd name="T7" fmla="*/ 45 h 51"/>
                    <a:gd name="T8" fmla="*/ 4 w 26"/>
                    <a:gd name="T9" fmla="*/ 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51">
                      <a:moveTo>
                        <a:pt x="4" y="1"/>
                      </a:moveTo>
                      <a:cubicBezTo>
                        <a:pt x="3" y="0"/>
                        <a:pt x="0" y="1"/>
                        <a:pt x="1" y="3"/>
                      </a:cubicBezTo>
                      <a:cubicBezTo>
                        <a:pt x="6" y="18"/>
                        <a:pt x="13" y="32"/>
                        <a:pt x="18" y="47"/>
                      </a:cubicBezTo>
                      <a:cubicBezTo>
                        <a:pt x="20" y="51"/>
                        <a:pt x="26" y="49"/>
                        <a:pt x="25" y="45"/>
                      </a:cubicBezTo>
                      <a:cubicBezTo>
                        <a:pt x="19" y="30"/>
                        <a:pt x="13" y="15"/>
                        <a:pt x="4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/>
                  <a:endParaRPr lang="zh-CN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chenying0907 25"/>
                <p:cNvSpPr/>
                <p:nvPr/>
              </p:nvSpPr>
              <p:spPr bwMode="auto">
                <a:xfrm>
                  <a:off x="4848225" y="904876"/>
                  <a:ext cx="284163" cy="249238"/>
                </a:xfrm>
                <a:custGeom>
                  <a:avLst/>
                  <a:gdLst>
                    <a:gd name="T0" fmla="*/ 76 w 96"/>
                    <a:gd name="T1" fmla="*/ 4 h 84"/>
                    <a:gd name="T2" fmla="*/ 75 w 96"/>
                    <a:gd name="T3" fmla="*/ 4 h 84"/>
                    <a:gd name="T4" fmla="*/ 72 w 96"/>
                    <a:gd name="T5" fmla="*/ 1 h 84"/>
                    <a:gd name="T6" fmla="*/ 2 w 96"/>
                    <a:gd name="T7" fmla="*/ 32 h 84"/>
                    <a:gd name="T8" fmla="*/ 3 w 96"/>
                    <a:gd name="T9" fmla="*/ 34 h 84"/>
                    <a:gd name="T10" fmla="*/ 73 w 96"/>
                    <a:gd name="T11" fmla="*/ 6 h 84"/>
                    <a:gd name="T12" fmla="*/ 89 w 96"/>
                    <a:gd name="T13" fmla="*/ 48 h 84"/>
                    <a:gd name="T14" fmla="*/ 89 w 96"/>
                    <a:gd name="T15" fmla="*/ 48 h 84"/>
                    <a:gd name="T16" fmla="*/ 21 w 96"/>
                    <a:gd name="T17" fmla="*/ 78 h 84"/>
                    <a:gd name="T18" fmla="*/ 23 w 96"/>
                    <a:gd name="T19" fmla="*/ 83 h 84"/>
                    <a:gd name="T20" fmla="*/ 92 w 96"/>
                    <a:gd name="T21" fmla="*/ 53 h 84"/>
                    <a:gd name="T22" fmla="*/ 93 w 96"/>
                    <a:gd name="T23" fmla="*/ 52 h 84"/>
                    <a:gd name="T24" fmla="*/ 95 w 96"/>
                    <a:gd name="T25" fmla="*/ 49 h 84"/>
                    <a:gd name="T26" fmla="*/ 76 w 96"/>
                    <a:gd name="T27" fmla="*/ 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84">
                      <a:moveTo>
                        <a:pt x="76" y="4"/>
                      </a:moveTo>
                      <a:cubicBezTo>
                        <a:pt x="76" y="4"/>
                        <a:pt x="76" y="4"/>
                        <a:pt x="75" y="4"/>
                      </a:cubicBezTo>
                      <a:cubicBezTo>
                        <a:pt x="76" y="2"/>
                        <a:pt x="74" y="0"/>
                        <a:pt x="72" y="1"/>
                      </a:cubicBezTo>
                      <a:cubicBezTo>
                        <a:pt x="48" y="9"/>
                        <a:pt x="24" y="20"/>
                        <a:pt x="2" y="32"/>
                      </a:cubicBezTo>
                      <a:cubicBezTo>
                        <a:pt x="0" y="33"/>
                        <a:pt x="1" y="35"/>
                        <a:pt x="3" y="34"/>
                      </a:cubicBezTo>
                      <a:cubicBezTo>
                        <a:pt x="26" y="26"/>
                        <a:pt x="50" y="17"/>
                        <a:pt x="73" y="6"/>
                      </a:cubicBezTo>
                      <a:cubicBezTo>
                        <a:pt x="75" y="21"/>
                        <a:pt x="82" y="35"/>
                        <a:pt x="89" y="48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cubicBezTo>
                        <a:pt x="66" y="55"/>
                        <a:pt x="43" y="68"/>
                        <a:pt x="21" y="78"/>
                      </a:cubicBezTo>
                      <a:cubicBezTo>
                        <a:pt x="18" y="80"/>
                        <a:pt x="20" y="84"/>
                        <a:pt x="23" y="83"/>
                      </a:cubicBezTo>
                      <a:cubicBezTo>
                        <a:pt x="46" y="74"/>
                        <a:pt x="71" y="65"/>
                        <a:pt x="92" y="53"/>
                      </a:cubicBezTo>
                      <a:cubicBezTo>
                        <a:pt x="92" y="52"/>
                        <a:pt x="93" y="52"/>
                        <a:pt x="93" y="52"/>
                      </a:cubicBezTo>
                      <a:cubicBezTo>
                        <a:pt x="94" y="52"/>
                        <a:pt x="96" y="51"/>
                        <a:pt x="95" y="49"/>
                      </a:cubicBezTo>
                      <a:cubicBezTo>
                        <a:pt x="90" y="34"/>
                        <a:pt x="85" y="17"/>
                        <a:pt x="7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/>
                  <a:endParaRPr lang="zh-CN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chenying0907 26"/>
                <p:cNvSpPr/>
                <p:nvPr/>
              </p:nvSpPr>
              <p:spPr bwMode="auto">
                <a:xfrm>
                  <a:off x="4891088" y="962026"/>
                  <a:ext cx="169863" cy="79375"/>
                </a:xfrm>
                <a:custGeom>
                  <a:avLst/>
                  <a:gdLst>
                    <a:gd name="T0" fmla="*/ 53 w 58"/>
                    <a:gd name="T1" fmla="*/ 1 h 27"/>
                    <a:gd name="T2" fmla="*/ 2 w 58"/>
                    <a:gd name="T3" fmla="*/ 22 h 27"/>
                    <a:gd name="T4" fmla="*/ 4 w 58"/>
                    <a:gd name="T5" fmla="*/ 26 h 27"/>
                    <a:gd name="T6" fmla="*/ 55 w 58"/>
                    <a:gd name="T7" fmla="*/ 7 h 27"/>
                    <a:gd name="T8" fmla="*/ 53 w 58"/>
                    <a:gd name="T9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7">
                      <a:moveTo>
                        <a:pt x="53" y="1"/>
                      </a:moveTo>
                      <a:cubicBezTo>
                        <a:pt x="36" y="5"/>
                        <a:pt x="18" y="13"/>
                        <a:pt x="2" y="22"/>
                      </a:cubicBezTo>
                      <a:cubicBezTo>
                        <a:pt x="0" y="23"/>
                        <a:pt x="1" y="27"/>
                        <a:pt x="4" y="26"/>
                      </a:cubicBezTo>
                      <a:cubicBezTo>
                        <a:pt x="21" y="20"/>
                        <a:pt x="39" y="14"/>
                        <a:pt x="55" y="7"/>
                      </a:cubicBezTo>
                      <a:cubicBezTo>
                        <a:pt x="58" y="5"/>
                        <a:pt x="57" y="0"/>
                        <a:pt x="5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/>
                  <a:endParaRPr lang="zh-CN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chenying0907 27"/>
                <p:cNvSpPr/>
                <p:nvPr/>
              </p:nvSpPr>
              <p:spPr bwMode="auto">
                <a:xfrm>
                  <a:off x="4922838" y="1009651"/>
                  <a:ext cx="150813" cy="73025"/>
                </a:xfrm>
                <a:custGeom>
                  <a:avLst/>
                  <a:gdLst>
                    <a:gd name="T0" fmla="*/ 44 w 51"/>
                    <a:gd name="T1" fmla="*/ 1 h 25"/>
                    <a:gd name="T2" fmla="*/ 2 w 51"/>
                    <a:gd name="T3" fmla="*/ 21 h 25"/>
                    <a:gd name="T4" fmla="*/ 3 w 51"/>
                    <a:gd name="T5" fmla="*/ 24 h 25"/>
                    <a:gd name="T6" fmla="*/ 47 w 51"/>
                    <a:gd name="T7" fmla="*/ 8 h 25"/>
                    <a:gd name="T8" fmla="*/ 44 w 51"/>
                    <a:gd name="T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25">
                      <a:moveTo>
                        <a:pt x="44" y="1"/>
                      </a:moveTo>
                      <a:cubicBezTo>
                        <a:pt x="30" y="6"/>
                        <a:pt x="16" y="14"/>
                        <a:pt x="2" y="21"/>
                      </a:cubicBezTo>
                      <a:cubicBezTo>
                        <a:pt x="0" y="22"/>
                        <a:pt x="1" y="25"/>
                        <a:pt x="3" y="24"/>
                      </a:cubicBezTo>
                      <a:cubicBezTo>
                        <a:pt x="18" y="19"/>
                        <a:pt x="33" y="14"/>
                        <a:pt x="47" y="8"/>
                      </a:cubicBezTo>
                      <a:cubicBezTo>
                        <a:pt x="51" y="6"/>
                        <a:pt x="48" y="0"/>
                        <a:pt x="44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lstStyle/>
                <a:p>
                  <a:pPr fontAlgn="auto"/>
                  <a:endParaRPr lang="zh-CN" altLang="en-US" sz="1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0982" y="2125001"/>
              <a:ext cx="1189840" cy="1584176"/>
            </a:xfrm>
            <a:prstGeom prst="rect">
              <a:avLst/>
            </a:prstGeom>
          </p:spPr>
        </p:pic>
      </p:grpSp>
      <p:sp>
        <p:nvSpPr>
          <p:cNvPr id="73" name="PA_矩形 72"/>
          <p:cNvSpPr/>
          <p:nvPr>
            <p:custDataLst>
              <p:tags r:id="rId3"/>
            </p:custDataLst>
          </p:nvPr>
        </p:nvSpPr>
        <p:spPr>
          <a:xfrm>
            <a:off x="6095200" y="1268899"/>
            <a:ext cx="2581256" cy="166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通过学习，你认为在你的生命中有什么阻碍了你与神、与人、与教会的合一？你愿意破除这个阻碍，归回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合一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之中吗？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PA_矩形 73"/>
          <p:cNvSpPr/>
          <p:nvPr>
            <p:custDataLst>
              <p:tags r:id="rId4"/>
            </p:custDataLst>
          </p:nvPr>
        </p:nvSpPr>
        <p:spPr>
          <a:xfrm>
            <a:off x="6095200" y="3363838"/>
            <a:ext cx="258125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超乎众人之上，贯乎众人之中，也住在众人之内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这句经文使你对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合一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有怎样新的理解？</a:t>
            </a:r>
          </a:p>
        </p:txBody>
      </p:sp>
      <p:sp>
        <p:nvSpPr>
          <p:cNvPr id="75" name="PA_矩形 74"/>
          <p:cNvSpPr/>
          <p:nvPr>
            <p:custDataLst>
              <p:tags r:id="rId5"/>
            </p:custDataLst>
          </p:nvPr>
        </p:nvSpPr>
        <p:spPr>
          <a:xfrm>
            <a:off x="539552" y="3359307"/>
            <a:ext cx="230964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参照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七个一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，你认为自己的生命光景如何？在未来你认为需要做些什么？</a:t>
            </a:r>
          </a:p>
        </p:txBody>
      </p:sp>
      <p:sp>
        <p:nvSpPr>
          <p:cNvPr id="76" name="PA_矩形 75"/>
          <p:cNvSpPr/>
          <p:nvPr>
            <p:custDataLst>
              <p:tags r:id="rId6"/>
            </p:custDataLst>
          </p:nvPr>
        </p:nvSpPr>
        <p:spPr>
          <a:xfrm>
            <a:off x="539552" y="1340907"/>
            <a:ext cx="2273396" cy="166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合一是一种口号或愿望吗？请分享为什么？教会中的弟兄姐妹各有不同，如何在教会生活中践行合一？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880" y="437195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016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 autoUpdateAnimBg="0"/>
      <p:bldP spid="75" grpId="0"/>
      <p:bldP spid="7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267743" y="1563638"/>
            <a:ext cx="3096345" cy="14401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801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律动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1547664" y="3003798"/>
            <a:ext cx="1008112" cy="720080"/>
          </a:xfrm>
          <a:prstGeom prst="rightArrow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219822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MP4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链接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319673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dirty="0">
                <a:solidFill>
                  <a:srgbClr val="FFCC66"/>
                </a:solidFill>
              </a:rPr>
              <a:t>https://www.zanmeishi.com/video/838.html</a:t>
            </a:r>
            <a:endParaRPr lang="zh-CN" altLang="en-US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971342"/>
            <a:ext cx="8460432" cy="38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3158178" y="443448"/>
            <a:ext cx="2549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单元信息总结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040" y="4587974"/>
            <a:ext cx="1043608" cy="212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/>
              <a:t>圖表設計：蘇姐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169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86298" y="202250"/>
            <a:ext cx="2160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单元信息总结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Administrator\Desktop\乔文静_闫骊_张建宁_MPT05_教案设计（弗四1-6）_re20200320_PPT\无标题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4141" r="2277"/>
          <a:stretch/>
        </p:blipFill>
        <p:spPr bwMode="auto">
          <a:xfrm>
            <a:off x="2408771" y="960951"/>
            <a:ext cx="4529718" cy="41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76"/>
          <p:cNvSpPr txBox="1">
            <a:spLocks noChangeArrowheads="1"/>
          </p:cNvSpPr>
          <p:nvPr/>
        </p:nvSpPr>
        <p:spPr bwMode="auto">
          <a:xfrm>
            <a:off x="2915816" y="1814689"/>
            <a:ext cx="79208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谦卑</a:t>
            </a:r>
          </a:p>
        </p:txBody>
      </p:sp>
      <p:sp>
        <p:nvSpPr>
          <p:cNvPr id="17" name="文本框 85"/>
          <p:cNvSpPr txBox="1">
            <a:spLocks noChangeArrowheads="1"/>
          </p:cNvSpPr>
          <p:nvPr/>
        </p:nvSpPr>
        <p:spPr bwMode="auto">
          <a:xfrm>
            <a:off x="3491880" y="1275606"/>
            <a:ext cx="89881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温柔</a:t>
            </a:r>
          </a:p>
        </p:txBody>
      </p:sp>
      <p:sp>
        <p:nvSpPr>
          <p:cNvPr id="18" name="文本框 86"/>
          <p:cNvSpPr txBox="1">
            <a:spLocks noChangeArrowheads="1"/>
          </p:cNvSpPr>
          <p:nvPr/>
        </p:nvSpPr>
        <p:spPr bwMode="auto">
          <a:xfrm>
            <a:off x="4932040" y="1347614"/>
            <a:ext cx="89881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爱心</a:t>
            </a:r>
          </a:p>
        </p:txBody>
      </p:sp>
      <p:sp>
        <p:nvSpPr>
          <p:cNvPr id="19" name="文本框 87"/>
          <p:cNvSpPr txBox="1">
            <a:spLocks noChangeArrowheads="1"/>
          </p:cNvSpPr>
          <p:nvPr/>
        </p:nvSpPr>
        <p:spPr bwMode="auto">
          <a:xfrm>
            <a:off x="4224222" y="1059582"/>
            <a:ext cx="89881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忍耐</a:t>
            </a:r>
          </a:p>
        </p:txBody>
      </p:sp>
      <p:sp>
        <p:nvSpPr>
          <p:cNvPr id="20" name="文本框 86"/>
          <p:cNvSpPr txBox="1">
            <a:spLocks noChangeArrowheads="1"/>
          </p:cNvSpPr>
          <p:nvPr/>
        </p:nvSpPr>
        <p:spPr bwMode="auto">
          <a:xfrm>
            <a:off x="5508104" y="1716946"/>
            <a:ext cx="898816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和平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51720" y="627534"/>
            <a:ext cx="5256584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3288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4000" dirty="0">
                <a:ln w="0">
                  <a:noFill/>
                </a:ln>
                <a:gradFill flip="none" rotWithShape="1">
                  <a:gsLst>
                    <a:gs pos="0">
                      <a:srgbClr val="A603AB"/>
                    </a:gs>
                    <a:gs pos="10000">
                      <a:srgbClr val="0819FB"/>
                    </a:gs>
                    <a:gs pos="20000">
                      <a:srgbClr val="1A8D48"/>
                    </a:gs>
                    <a:gs pos="39000">
                      <a:srgbClr val="D5EA0D"/>
                    </a:gs>
                    <a:gs pos="59000">
                      <a:srgbClr val="F36F12"/>
                    </a:gs>
                    <a:gs pos="49000">
                      <a:srgbClr val="F79F0C"/>
                    </a:gs>
                    <a:gs pos="29000">
                      <a:srgbClr val="FFFF00"/>
                    </a:gs>
                    <a:gs pos="69000">
                      <a:srgbClr val="EE3F17"/>
                    </a:gs>
                    <a:gs pos="80000">
                      <a:srgbClr val="E81766"/>
                    </a:gs>
                    <a:gs pos="9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华文琥珀" pitchFamily="2" charset="-122"/>
                <a:ea typeface="华文琥珀" pitchFamily="2" charset="-122"/>
              </a:rPr>
              <a:t>竭力保守圣灵所赐合而为一的心</a:t>
            </a:r>
            <a:endParaRPr lang="zh-CN" altLang="en-US" sz="4000" b="1" cap="none" spc="0" dirty="0">
              <a:ln w="0">
                <a:noFill/>
              </a:ln>
              <a:gradFill flip="none" rotWithShape="1">
                <a:gsLst>
                  <a:gs pos="0">
                    <a:srgbClr val="A603AB"/>
                  </a:gs>
                  <a:gs pos="10000">
                    <a:srgbClr val="0819FB"/>
                  </a:gs>
                  <a:gs pos="20000">
                    <a:srgbClr val="1A8D48"/>
                  </a:gs>
                  <a:gs pos="39000">
                    <a:srgbClr val="D5EA0D"/>
                  </a:gs>
                  <a:gs pos="59000">
                    <a:srgbClr val="F36F12"/>
                  </a:gs>
                  <a:gs pos="49000">
                    <a:srgbClr val="F79F0C"/>
                  </a:gs>
                  <a:gs pos="29000">
                    <a:srgbClr val="FFFF00"/>
                  </a:gs>
                  <a:gs pos="69000">
                    <a:srgbClr val="EE3F17"/>
                  </a:gs>
                  <a:gs pos="80000">
                    <a:srgbClr val="E81766"/>
                  </a:gs>
                  <a:gs pos="9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6" name="文本框 76"/>
          <p:cNvSpPr txBox="1">
            <a:spLocks noChangeArrowheads="1"/>
          </p:cNvSpPr>
          <p:nvPr/>
        </p:nvSpPr>
        <p:spPr bwMode="auto">
          <a:xfrm>
            <a:off x="4716016" y="4631015"/>
            <a:ext cx="79208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6"/>
          <p:cNvSpPr txBox="1">
            <a:spLocks noChangeArrowheads="1"/>
          </p:cNvSpPr>
          <p:nvPr/>
        </p:nvSpPr>
        <p:spPr bwMode="auto">
          <a:xfrm>
            <a:off x="5580112" y="4610083"/>
            <a:ext cx="79208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一神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850" y="3579862"/>
            <a:ext cx="8922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image.so.com/view?q=%E7%94%9F%E5%91%BD%E6%A0%91&amp;src=srp&amp;correct=%E7%94%9F%E5%91%BD%E6%A0%91&amp;ancestor=list&amp;cmsid=ec3eba7fdd83d9271538a2f494e4305b&amp;cmras=6&amp;cn=0&amp;gn=0&amp;kn=0&amp;fsn=80&amp;adstar=0&amp;clw=254#id=ddb9986f1691bd6849c1f1118c2c3696&amp;currsn=0&amp;ps=75&amp;pc=75</a:t>
            </a:r>
            <a:endParaRPr lang="zh-CN" altLang="en-US" dirty="0"/>
          </a:p>
        </p:txBody>
      </p:sp>
      <p:sp>
        <p:nvSpPr>
          <p:cNvPr id="31" name="文本框 76"/>
          <p:cNvSpPr txBox="1">
            <a:spLocks noChangeArrowheads="1"/>
          </p:cNvSpPr>
          <p:nvPr/>
        </p:nvSpPr>
        <p:spPr bwMode="auto">
          <a:xfrm>
            <a:off x="2987824" y="4609750"/>
            <a:ext cx="99581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76"/>
          <p:cNvSpPr txBox="1">
            <a:spLocks noChangeArrowheads="1"/>
          </p:cNvSpPr>
          <p:nvPr/>
        </p:nvSpPr>
        <p:spPr bwMode="auto">
          <a:xfrm>
            <a:off x="3751345" y="4617005"/>
            <a:ext cx="99581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一信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45537" y="2184022"/>
            <a:ext cx="2810639" cy="1197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6">
                    <a:lumMod val="75000"/>
                    <a:alpha val="6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行事为人当与蒙召的恩相称</a:t>
            </a:r>
          </a:p>
        </p:txBody>
      </p:sp>
      <p:sp>
        <p:nvSpPr>
          <p:cNvPr id="28" name="文本框 76"/>
          <p:cNvSpPr txBox="1">
            <a:spLocks noChangeArrowheads="1"/>
          </p:cNvSpPr>
          <p:nvPr/>
        </p:nvSpPr>
        <p:spPr bwMode="auto">
          <a:xfrm>
            <a:off x="4224258" y="3795886"/>
            <a:ext cx="99581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一圣灵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76"/>
          <p:cNvSpPr txBox="1">
            <a:spLocks noChangeArrowheads="1"/>
          </p:cNvSpPr>
          <p:nvPr/>
        </p:nvSpPr>
        <p:spPr bwMode="auto">
          <a:xfrm>
            <a:off x="3635896" y="4063418"/>
            <a:ext cx="95780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一身体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76"/>
          <p:cNvSpPr txBox="1">
            <a:spLocks noChangeArrowheads="1"/>
          </p:cNvSpPr>
          <p:nvPr/>
        </p:nvSpPr>
        <p:spPr bwMode="auto">
          <a:xfrm>
            <a:off x="4800322" y="4074626"/>
            <a:ext cx="995814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一指望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79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_chenying0907 11"/>
          <p:cNvGrpSpPr/>
          <p:nvPr>
            <p:custDataLst>
              <p:tags r:id="rId1"/>
            </p:custDataLst>
          </p:nvPr>
        </p:nvGrpSpPr>
        <p:grpSpPr>
          <a:xfrm>
            <a:off x="1403648" y="267494"/>
            <a:ext cx="6192688" cy="770602"/>
            <a:chOff x="1492256" y="411510"/>
            <a:chExt cx="6192688" cy="770602"/>
          </a:xfrm>
        </p:grpSpPr>
        <p:sp>
          <p:nvSpPr>
            <p:cNvPr id="13" name="任意多边形 12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" name="文本框 7"/>
            <p:cNvSpPr txBox="1">
              <a:spLocks noChangeArrowheads="1"/>
            </p:cNvSpPr>
            <p:nvPr/>
          </p:nvSpPr>
          <p:spPr bwMode="auto">
            <a:xfrm>
              <a:off x="3164872" y="411510"/>
              <a:ext cx="3007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400" dirty="0">
                  <a:latin typeface="微软雅黑" pitchFamily="34" charset="-122"/>
                  <a:ea typeface="微软雅黑" pitchFamily="34" charset="-122"/>
                </a:rPr>
                <a:t>没有人是一座孤岛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4459226" y="843558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约翰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·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多</a:t>
              </a:r>
              <a:r>
                <a:rPr lang="zh-CN" altLang="zh-CN" sz="1600" dirty="0" smtClean="0">
                  <a:latin typeface="微软雅黑" pitchFamily="34" charset="-122"/>
                  <a:ea typeface="微软雅黑" pitchFamily="34" charset="-122"/>
                </a:rPr>
                <a:t>恩</a:t>
              </a:r>
              <a:endParaRPr lang="zh-CN" altLang="en-US" sz="1600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endParaRPr>
            </a:p>
          </p:txBody>
        </p:sp>
      </p:grpSp>
      <p:sp>
        <p:nvSpPr>
          <p:cNvPr id="8" name="PA_矩形 7"/>
          <p:cNvSpPr/>
          <p:nvPr>
            <p:custDataLst>
              <p:tags r:id="rId2"/>
            </p:custDataLst>
          </p:nvPr>
        </p:nvSpPr>
        <p:spPr>
          <a:xfrm>
            <a:off x="1285970" y="1596957"/>
            <a:ext cx="4006110" cy="263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没有人是一座孤岛，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可以自全。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每个人都是大陆的一片，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整体的一部分。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如果海水冲掉一块，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欧洲就减小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2F2BFC-E871-465D-A3CC-3A590741D2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145449"/>
            <a:ext cx="1713067" cy="1707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4597" y="395093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0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_chenying0907 11"/>
          <p:cNvGrpSpPr/>
          <p:nvPr>
            <p:custDataLst>
              <p:tags r:id="rId1"/>
            </p:custDataLst>
          </p:nvPr>
        </p:nvGrpSpPr>
        <p:grpSpPr>
          <a:xfrm>
            <a:off x="1403648" y="267494"/>
            <a:ext cx="6192688" cy="770602"/>
            <a:chOff x="1492256" y="411510"/>
            <a:chExt cx="6192688" cy="770602"/>
          </a:xfrm>
        </p:grpSpPr>
        <p:sp>
          <p:nvSpPr>
            <p:cNvPr id="13" name="任意多边形 12"/>
            <p:cNvSpPr/>
            <p:nvPr/>
          </p:nvSpPr>
          <p:spPr>
            <a:xfrm>
              <a:off x="1492256" y="994281"/>
              <a:ext cx="6192688" cy="184666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4" name="文本框 7"/>
            <p:cNvSpPr txBox="1">
              <a:spLocks noChangeArrowheads="1"/>
            </p:cNvSpPr>
            <p:nvPr/>
          </p:nvSpPr>
          <p:spPr bwMode="auto">
            <a:xfrm>
              <a:off x="3164872" y="411510"/>
              <a:ext cx="30079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400" dirty="0">
                  <a:latin typeface="微软雅黑" pitchFamily="34" charset="-122"/>
                  <a:ea typeface="微软雅黑" pitchFamily="34" charset="-122"/>
                </a:rPr>
                <a:t>没有人是一座孤岛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4459226" y="843558"/>
              <a:ext cx="1497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约翰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·</a:t>
              </a:r>
              <a:r>
                <a:rPr lang="zh-CN" altLang="zh-CN" sz="1600" dirty="0">
                  <a:latin typeface="微软雅黑" pitchFamily="34" charset="-122"/>
                  <a:ea typeface="微软雅黑" pitchFamily="34" charset="-122"/>
                </a:rPr>
                <a:t>多</a:t>
              </a:r>
              <a:r>
                <a:rPr lang="zh-CN" altLang="zh-CN" sz="1600" dirty="0" smtClean="0">
                  <a:latin typeface="微软雅黑" pitchFamily="34" charset="-122"/>
                  <a:ea typeface="微软雅黑" pitchFamily="34" charset="-122"/>
                </a:rPr>
                <a:t>恩</a:t>
              </a:r>
              <a:endParaRPr lang="zh-CN" altLang="en-US" sz="1600" dirty="0">
                <a:latin typeface="落落补 汤圆" pitchFamily="2" charset="-128"/>
                <a:ea typeface="落落补 汤圆" pitchFamily="2" charset="-128"/>
                <a:cs typeface="落落补 汤圆" pitchFamily="2" charset="-128"/>
              </a:endParaRPr>
            </a:p>
          </p:txBody>
        </p:sp>
      </p:grpSp>
      <p:sp>
        <p:nvSpPr>
          <p:cNvPr id="8" name="PA_矩形 7"/>
          <p:cNvSpPr/>
          <p:nvPr>
            <p:custDataLst>
              <p:tags r:id="rId2"/>
            </p:custDataLst>
          </p:nvPr>
        </p:nvSpPr>
        <p:spPr>
          <a:xfrm>
            <a:off x="1403648" y="1596957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如同一个海岬失掉一角，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如同你的朋友或者你自己的领地失掉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一块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</a:p>
          <a:p>
            <a:pPr>
              <a:lnSpc>
                <a:spcPct val="140000"/>
              </a:lnSpc>
            </a:pP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任何人的死亡都是我的损失，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因为我是人类的一员，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因此 不要问丧钟为谁而鸣，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 </a:t>
            </a:r>
            <a:br>
              <a:rPr lang="en-US" altLang="zh-CN" sz="20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它就为你而鸣。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2F2BFC-E871-465D-A3CC-3A590741D2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145449"/>
            <a:ext cx="1713067" cy="1707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4597" y="395093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www.1ppt.com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6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0"/>
            <a:ext cx="9205378" cy="517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箭头 2"/>
          <p:cNvSpPr/>
          <p:nvPr/>
        </p:nvSpPr>
        <p:spPr>
          <a:xfrm>
            <a:off x="1259632" y="4371950"/>
            <a:ext cx="1008112" cy="720080"/>
          </a:xfrm>
          <a:prstGeom prst="rightArrow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587974"/>
            <a:ext cx="1008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MP4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链接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45517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https://www.zanmeishi.com/video/221.html</a:t>
            </a:r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960197" y="339502"/>
            <a:ext cx="3250704" cy="10696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回应诗歌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01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28" y="1779662"/>
            <a:ext cx="3519512" cy="199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箭头 2"/>
          <p:cNvSpPr/>
          <p:nvPr/>
        </p:nvSpPr>
        <p:spPr>
          <a:xfrm>
            <a:off x="1835696" y="4227934"/>
            <a:ext cx="1008112" cy="720080"/>
          </a:xfrm>
          <a:prstGeom prst="rightArrow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443958"/>
            <a:ext cx="1152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MP3</a:t>
            </a:r>
            <a:r>
              <a:rPr lang="zh-CN" altLang="en-US" sz="1500" dirty="0">
                <a:latin typeface="微软雅黑" pitchFamily="34" charset="-122"/>
                <a:ea typeface="微软雅黑" pitchFamily="34" charset="-122"/>
              </a:rPr>
              <a:t>链接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437195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808" y="843558"/>
            <a:ext cx="3558232" cy="864096"/>
          </a:xfrm>
          <a:noFill/>
          <a:ln>
            <a:noFill/>
          </a:ln>
          <a:effectLst>
            <a:outerShdw blurRad="12700" dir="6360000" algn="ctr" rotWithShape="0">
              <a:srgbClr val="000000">
                <a:alpha val="76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在主里合一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AutoShape 8" descr="https://mmbiz.qpic.cn/mmbiz_jpg/T2HNVsibq2gfkRqaVvcU1NSZUvG7dgGR3e3l3qtibOKonYT4JmDricaQeFX2Itu6oG6ic1YfqeJ7GM2axhGq85ibfog/640?wx_fmt=jpeg&amp;tp=webp&amp;wxfrom=5&amp;wx_lazy=1&amp;wx_co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79712" y="379588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https://mp.weixin.qq.com/s/I_9R1TRE0MxDGOkv5K_FgQ</a:t>
            </a:r>
            <a:endParaRPr lang="zh-CN" altLang="en-US" dirty="0"/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2339752" y="233484"/>
            <a:ext cx="4608512" cy="754090"/>
          </a:xfrm>
          <a:prstGeom prst="rect">
            <a:avLst/>
          </a:prstGeom>
          <a:noFill/>
          <a:ln>
            <a:noFill/>
          </a:ln>
          <a:effectLst>
            <a:outerShdw blurRad="12700" dir="6360000" algn="ctr" rotWithShape="0">
              <a:srgbClr val="000000">
                <a:alpha val="76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诗歌敬拜：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85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HK" altLang="en-US" smtClean="0"/>
          </a:p>
        </p:txBody>
      </p:sp>
      <p:sp>
        <p:nvSpPr>
          <p:cNvPr id="2051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en-US" smtClean="0"/>
          </a:p>
        </p:txBody>
      </p:sp>
      <p:pic>
        <p:nvPicPr>
          <p:cNvPr id="5" name="Picture 2" descr="F:\AGWMM Design\PPT with English\AG PPT 22-12-2011\ppt JPG\當讚美進入祂的院30%\在主裡合一\new\1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0"/>
            <a:ext cx="9144000" cy="685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976" y="3867894"/>
            <a:ext cx="74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4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HK" altLang="en-US" smtClean="0"/>
          </a:p>
        </p:txBody>
      </p:sp>
      <p:pic>
        <p:nvPicPr>
          <p:cNvPr id="4" name="Picture 2" descr="F:\AGWMM Design\PPT with English\AG PPT 22-12-2011\ppt JPG\當讚美進入祂的院30%\在主裡合一\new\2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78"/>
            <a:ext cx="91963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59632" y="386789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en-US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HK" altLang="en-US" smtClean="0"/>
          </a:p>
        </p:txBody>
      </p:sp>
      <p:pic>
        <p:nvPicPr>
          <p:cNvPr id="5" name="Picture 2" descr="F:\AGWMM Design\PPT with English\AG PPT 22-12-2011\ppt JPG\當讚美進入祂的院30%\在主裡合一\new\3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590635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976" y="3867894"/>
            <a:ext cx="74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15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GWMM Design\PPT with English\AG PPT 22-12-2011\ppt JPG\當讚美進入祂的院30%\在主裡合一\new\4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90635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976" y="3867894"/>
            <a:ext cx="74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3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AGWMM Design\PPT with English\AG PPT 22-12-2011\ppt JPG\當讚美進入祂的院30%\在主裡合一\new\5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96387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590635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6976" y="3867894"/>
            <a:ext cx="74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80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GWMM Design\PPT with English\AG PPT 22-12-2011\ppt JPG\當讚美進入祂的院30%\在主裡合一\new\6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" y="0"/>
            <a:ext cx="9196388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590635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976" y="3867894"/>
            <a:ext cx="74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https://www.zanmeishi.com/song/26480.html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80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853</Words>
  <Application>Microsoft Office PowerPoint</Application>
  <PresentationFormat>On-screen Show (16:9)</PresentationFormat>
  <Paragraphs>125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微软雅黑</vt:lpstr>
      <vt:lpstr>新細明體</vt:lpstr>
      <vt:lpstr>黑体</vt:lpstr>
      <vt:lpstr>宋体</vt:lpstr>
      <vt:lpstr>华文琥珀</vt:lpstr>
      <vt:lpstr>华文行楷</vt:lpstr>
      <vt:lpstr>方正静蕾简体</vt:lpstr>
      <vt:lpstr>时尚中黑简体</vt:lpstr>
      <vt:lpstr>落落补 汤圆</vt:lpstr>
      <vt:lpstr>Agency FB</vt:lpstr>
      <vt:lpstr>Arial</vt:lpstr>
      <vt:lpstr>Calibri</vt:lpstr>
      <vt:lpstr>Times New Roman</vt:lpstr>
      <vt:lpstr>第一PPT，www.1ppt.com</vt:lpstr>
      <vt:lpstr>PowerPoint Presentation</vt:lpstr>
      <vt:lpstr>PowerPoint Presentation</vt:lpstr>
      <vt:lpstr>在主里合一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以弗所书 4:1-6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</dc:title>
  <dc:creator>第一PPT</dc:creator>
  <cp:keywords>www.1ppt.com</cp:keywords>
  <dc:description>www.1ppt.com</dc:description>
  <cp:lastModifiedBy>BL</cp:lastModifiedBy>
  <cp:revision>134</cp:revision>
  <dcterms:created xsi:type="dcterms:W3CDTF">2016-05-27T01:57:29Z</dcterms:created>
  <dcterms:modified xsi:type="dcterms:W3CDTF">2020-05-27T14:15:16Z</dcterms:modified>
</cp:coreProperties>
</file>